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22"/>
  </p:notesMasterIdLst>
  <p:sldIdLst>
    <p:sldId id="256" r:id="rId5"/>
    <p:sldId id="257" r:id="rId6"/>
    <p:sldId id="259" r:id="rId7"/>
    <p:sldId id="260" r:id="rId8"/>
    <p:sldId id="261" r:id="rId9"/>
    <p:sldId id="263" r:id="rId10"/>
    <p:sldId id="269" r:id="rId11"/>
    <p:sldId id="272" r:id="rId12"/>
    <p:sldId id="264" r:id="rId13"/>
    <p:sldId id="265" r:id="rId14"/>
    <p:sldId id="266" r:id="rId15"/>
    <p:sldId id="267" r:id="rId16"/>
    <p:sldId id="273" r:id="rId17"/>
    <p:sldId id="275" r:id="rId18"/>
    <p:sldId id="274" r:id="rId19"/>
    <p:sldId id="270" r:id="rId20"/>
    <p:sldId id="26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446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001B2C-D500-4A57-B6C1-F76A2FE1DD23}" v="13" dt="2020-12-03T14:49:28.8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35"/>
    <p:restoredTop sz="81657" autoAdjust="0"/>
  </p:normalViewPr>
  <p:slideViewPr>
    <p:cSldViewPr snapToGrid="0">
      <p:cViewPr varScale="1">
        <p:scale>
          <a:sx n="74" d="100"/>
          <a:sy n="74" d="100"/>
        </p:scale>
        <p:origin x="1027" y="72"/>
      </p:cViewPr>
      <p:guideLst>
        <p:guide pos="4464"/>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F58E30-8B0E-3D4A-B4F9-4F5788961FBE}" type="datetimeFigureOut">
              <a:rPr lang="en-US" smtClean="0"/>
              <a:t>12/3/2020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08B6C-8A43-5644-B4BB-E95D157C2B82}" type="slidenum">
              <a:rPr lang="en-US" smtClean="0"/>
              <a:t>‹#›</a:t>
            </a:fld>
            <a:endParaRPr lang="en-US"/>
          </a:p>
        </p:txBody>
      </p:sp>
    </p:spTree>
    <p:extLst>
      <p:ext uri="{BB962C8B-B14F-4D97-AF65-F5344CB8AC3E}">
        <p14:creationId xmlns:p14="http://schemas.microsoft.com/office/powerpoint/2010/main" val="2545219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a:t>
            </a:r>
          </a:p>
          <a:p>
            <a:r>
              <a:rPr lang="en-US" dirty="0"/>
              <a:t>We hope you all are doing well.</a:t>
            </a:r>
          </a:p>
          <a:p>
            <a:r>
              <a:rPr lang="en-US" dirty="0"/>
              <a:t>So Here we are – Team Explorers!</a:t>
            </a:r>
          </a:p>
          <a:p>
            <a:r>
              <a:rPr lang="en-US" dirty="0"/>
              <a:t>We’ll be presenting the Material Selection process for Towbar System</a:t>
            </a:r>
          </a:p>
          <a:p>
            <a:r>
              <a:rPr lang="en-US" dirty="0"/>
              <a:t>By the Glimpse of picture itself, it explicitly clearly the towbar system design will be made specifically for Aviation Ground Operations like – Pushback </a:t>
            </a:r>
          </a:p>
          <a:p>
            <a:r>
              <a:rPr lang="en-US" dirty="0"/>
              <a:t>So, Without Wasting any more time, Lets explore the process!</a:t>
            </a:r>
          </a:p>
          <a:p>
            <a:endParaRPr lang="en-US" dirty="0"/>
          </a:p>
        </p:txBody>
      </p:sp>
      <p:sp>
        <p:nvSpPr>
          <p:cNvPr id="4" name="Slide Number Placeholder 3"/>
          <p:cNvSpPr>
            <a:spLocks noGrp="1"/>
          </p:cNvSpPr>
          <p:nvPr>
            <p:ph type="sldNum" sz="quarter" idx="5"/>
          </p:nvPr>
        </p:nvSpPr>
        <p:spPr/>
        <p:txBody>
          <a:bodyPr/>
          <a:lstStyle/>
          <a:p>
            <a:fld id="{5FD08B6C-8A43-5644-B4BB-E95D157C2B82}" type="slidenum">
              <a:rPr lang="en-US" smtClean="0"/>
              <a:t>1</a:t>
            </a:fld>
            <a:endParaRPr lang="en-US"/>
          </a:p>
        </p:txBody>
      </p:sp>
    </p:spTree>
    <p:extLst>
      <p:ext uri="{BB962C8B-B14F-4D97-AF65-F5344CB8AC3E}">
        <p14:creationId xmlns:p14="http://schemas.microsoft.com/office/powerpoint/2010/main" val="2884696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laid constraints, 5 Material Indices have been utilized to address all the design constraints. </a:t>
            </a:r>
          </a:p>
          <a:p>
            <a:r>
              <a:rPr lang="en-US" dirty="0"/>
              <a:t>Case – I addresses the stiffness criteria</a:t>
            </a:r>
          </a:p>
          <a:p>
            <a:r>
              <a:rPr lang="en-US" dirty="0"/>
              <a:t>Followed by Case – II which comes from Vibration Limited Design factor to avoid resonance prone low frequency profile</a:t>
            </a:r>
          </a:p>
          <a:p>
            <a:r>
              <a:rPr lang="en-US" dirty="0"/>
              <a:t>Case – III considers the Fracture toughness aspect , Finally Case – IV deals with the Strength Criteria coupled with Cost</a:t>
            </a:r>
          </a:p>
          <a:p>
            <a:endParaRPr lang="en-US" dirty="0"/>
          </a:p>
          <a:p>
            <a:r>
              <a:rPr lang="en-US" dirty="0"/>
              <a:t>Finally, CASE – V, Aims at limiting Longitudinal Excitations in the design </a:t>
            </a:r>
          </a:p>
        </p:txBody>
      </p:sp>
      <p:sp>
        <p:nvSpPr>
          <p:cNvPr id="4" name="Slide Number Placeholder 3"/>
          <p:cNvSpPr>
            <a:spLocks noGrp="1"/>
          </p:cNvSpPr>
          <p:nvPr>
            <p:ph type="sldNum" sz="quarter" idx="5"/>
          </p:nvPr>
        </p:nvSpPr>
        <p:spPr/>
        <p:txBody>
          <a:bodyPr/>
          <a:lstStyle/>
          <a:p>
            <a:fld id="{5FD08B6C-8A43-5644-B4BB-E95D157C2B82}" type="slidenum">
              <a:rPr lang="en-US" smtClean="0"/>
              <a:t>10</a:t>
            </a:fld>
            <a:endParaRPr lang="en-US"/>
          </a:p>
        </p:txBody>
      </p:sp>
    </p:spTree>
    <p:extLst>
      <p:ext uri="{BB962C8B-B14F-4D97-AF65-F5344CB8AC3E}">
        <p14:creationId xmlns:p14="http://schemas.microsoft.com/office/powerpoint/2010/main" val="3134220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After scrolling through the Material Indices, Lets begin with Case – I: Stiffness Criteria  </a:t>
            </a:r>
          </a:p>
          <a:p>
            <a:r>
              <a:rPr lang="en-US" dirty="0"/>
              <a:t>Followed by</a:t>
            </a:r>
          </a:p>
          <a:p>
            <a:r>
              <a:rPr lang="en-US" dirty="0"/>
              <a:t>Case – II for Vibration Limited Design</a:t>
            </a:r>
          </a:p>
          <a:p>
            <a:r>
              <a:rPr lang="en-US" dirty="0"/>
              <a:t>The red lines indicate the selection lines</a:t>
            </a:r>
          </a:p>
          <a:p>
            <a:r>
              <a:rPr lang="en-US" dirty="0"/>
              <a:t>Green line indicate the value of baseline material </a:t>
            </a:r>
            <a:r>
              <a:rPr lang="en-US" dirty="0" err="1"/>
              <a:t>i.e</a:t>
            </a:r>
            <a:r>
              <a:rPr lang="en-US" dirty="0"/>
              <a:t> AISI 4130 in our case. </a:t>
            </a:r>
          </a:p>
          <a:p>
            <a:endParaRPr lang="en-US" dirty="0"/>
          </a:p>
        </p:txBody>
      </p:sp>
      <p:sp>
        <p:nvSpPr>
          <p:cNvPr id="4" name="Slide Number Placeholder 3"/>
          <p:cNvSpPr>
            <a:spLocks noGrp="1"/>
          </p:cNvSpPr>
          <p:nvPr>
            <p:ph type="sldNum" sz="quarter" idx="5"/>
          </p:nvPr>
        </p:nvSpPr>
        <p:spPr/>
        <p:txBody>
          <a:bodyPr/>
          <a:lstStyle/>
          <a:p>
            <a:fld id="{5FD08B6C-8A43-5644-B4BB-E95D157C2B82}" type="slidenum">
              <a:rPr lang="en-US" smtClean="0"/>
              <a:t>11</a:t>
            </a:fld>
            <a:endParaRPr lang="en-US"/>
          </a:p>
        </p:txBody>
      </p:sp>
    </p:spTree>
    <p:extLst>
      <p:ext uri="{BB962C8B-B14F-4D97-AF65-F5344CB8AC3E}">
        <p14:creationId xmlns:p14="http://schemas.microsoft.com/office/powerpoint/2010/main" val="35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Screening Process begins analogous with the Case – I (Stiffness Criteria) , Screenings out seven categories, elastomers have been ruled out in this case</a:t>
            </a:r>
          </a:p>
          <a:p>
            <a:r>
              <a:rPr lang="en-US" dirty="0"/>
              <a:t>Then further screening under Case –II (Vibration limited Design) leads to four categories of material i.e. Technical Ceramics , Composites, Metals and Natural Materials</a:t>
            </a:r>
          </a:p>
          <a:p>
            <a:endParaRPr lang="en-US" dirty="0"/>
          </a:p>
        </p:txBody>
      </p:sp>
      <p:sp>
        <p:nvSpPr>
          <p:cNvPr id="4" name="Slide Number Placeholder 3"/>
          <p:cNvSpPr>
            <a:spLocks noGrp="1"/>
          </p:cNvSpPr>
          <p:nvPr>
            <p:ph type="sldNum" sz="quarter" idx="5"/>
          </p:nvPr>
        </p:nvSpPr>
        <p:spPr/>
        <p:txBody>
          <a:bodyPr/>
          <a:lstStyle/>
          <a:p>
            <a:fld id="{5FD08B6C-8A43-5644-B4BB-E95D157C2B82}" type="slidenum">
              <a:rPr lang="en-US" smtClean="0"/>
              <a:t>12</a:t>
            </a:fld>
            <a:endParaRPr lang="en-US"/>
          </a:p>
        </p:txBody>
      </p:sp>
    </p:spTree>
    <p:extLst>
      <p:ext uri="{BB962C8B-B14F-4D97-AF65-F5344CB8AC3E}">
        <p14:creationId xmlns:p14="http://schemas.microsoft.com/office/powerpoint/2010/main" val="1632326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 III deals with Fracture Toughness Criteria , wherein the Bounding Box of Yield Strength initially calculated , indicated by Blue line, is used to narrow down the search</a:t>
            </a:r>
          </a:p>
          <a:p>
            <a:r>
              <a:rPr lang="en-US" dirty="0"/>
              <a:t>Yellow Area highlighted is our target area in Case – III</a:t>
            </a:r>
          </a:p>
          <a:p>
            <a:r>
              <a:rPr lang="en-US" dirty="0"/>
              <a:t>We further screen materials out on Strength criteria to get a Light, Strong &amp; Cheap Character. </a:t>
            </a:r>
          </a:p>
          <a:p>
            <a:r>
              <a:rPr lang="en-US" dirty="0"/>
              <a:t>Case – IV (A) further screens out on Light &amp; Strong , Strength Criteria</a:t>
            </a:r>
          </a:p>
        </p:txBody>
      </p:sp>
      <p:sp>
        <p:nvSpPr>
          <p:cNvPr id="4" name="Slide Number Placeholder 3"/>
          <p:cNvSpPr>
            <a:spLocks noGrp="1"/>
          </p:cNvSpPr>
          <p:nvPr>
            <p:ph type="sldNum" sz="quarter" idx="5"/>
          </p:nvPr>
        </p:nvSpPr>
        <p:spPr/>
        <p:txBody>
          <a:bodyPr/>
          <a:lstStyle/>
          <a:p>
            <a:fld id="{5FD08B6C-8A43-5644-B4BB-E95D157C2B82}" type="slidenum">
              <a:rPr lang="en-US" smtClean="0"/>
              <a:t>13</a:t>
            </a:fld>
            <a:endParaRPr lang="en-US"/>
          </a:p>
        </p:txBody>
      </p:sp>
    </p:spTree>
    <p:extLst>
      <p:ext uri="{BB962C8B-B14F-4D97-AF65-F5344CB8AC3E}">
        <p14:creationId xmlns:p14="http://schemas.microsoft.com/office/powerpoint/2010/main" val="2830475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Now, further screening under the Case – III (Fracture Toughness Material Indices), it is further screened into 1 Composites , 4 Technical Ceramics, 8 Metals</a:t>
            </a:r>
          </a:p>
          <a:p>
            <a:r>
              <a:rPr lang="en-US" dirty="0"/>
              <a:t>We continue the Screening Process, until this point, we have screened until the Case - III</a:t>
            </a:r>
          </a:p>
          <a:p>
            <a:r>
              <a:rPr lang="en-US" dirty="0"/>
              <a:t>Now, We further screen the materials based on Case – IV (A) : Strength Criteria and then coupled with Light, Strong and Cost Criteria </a:t>
            </a:r>
          </a:p>
          <a:p>
            <a:r>
              <a:rPr lang="en-US" dirty="0"/>
              <a:t>Until now, we have been left with 3 Technical ceramics, 1 Composite, 4 Metals</a:t>
            </a:r>
          </a:p>
          <a:p>
            <a:endParaRPr lang="en-US" dirty="0"/>
          </a:p>
        </p:txBody>
      </p:sp>
      <p:sp>
        <p:nvSpPr>
          <p:cNvPr id="4" name="Slide Number Placeholder 3"/>
          <p:cNvSpPr>
            <a:spLocks noGrp="1"/>
          </p:cNvSpPr>
          <p:nvPr>
            <p:ph type="sldNum" sz="quarter" idx="5"/>
          </p:nvPr>
        </p:nvSpPr>
        <p:spPr/>
        <p:txBody>
          <a:bodyPr/>
          <a:lstStyle/>
          <a:p>
            <a:fld id="{5FD08B6C-8A43-5644-B4BB-E95D157C2B82}" type="slidenum">
              <a:rPr lang="en-US" smtClean="0"/>
              <a:t>14</a:t>
            </a:fld>
            <a:endParaRPr lang="en-US"/>
          </a:p>
        </p:txBody>
      </p:sp>
    </p:spTree>
    <p:extLst>
      <p:ext uri="{BB962C8B-B14F-4D97-AF65-F5344CB8AC3E}">
        <p14:creationId xmlns:p14="http://schemas.microsoft.com/office/powerpoint/2010/main" val="2013417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In the Case IV(B), Cost criteria is introduced along with the Strength Criteria, to rule out material choices based on cost. </a:t>
            </a:r>
          </a:p>
        </p:txBody>
      </p:sp>
      <p:sp>
        <p:nvSpPr>
          <p:cNvPr id="4" name="Slide Number Placeholder 3"/>
          <p:cNvSpPr>
            <a:spLocks noGrp="1"/>
          </p:cNvSpPr>
          <p:nvPr>
            <p:ph type="sldNum" sz="quarter" idx="5"/>
          </p:nvPr>
        </p:nvSpPr>
        <p:spPr/>
        <p:txBody>
          <a:bodyPr/>
          <a:lstStyle/>
          <a:p>
            <a:fld id="{5FD08B6C-8A43-5644-B4BB-E95D157C2B82}" type="slidenum">
              <a:rPr lang="en-US" smtClean="0"/>
              <a:t>15</a:t>
            </a:fld>
            <a:endParaRPr lang="en-US"/>
          </a:p>
        </p:txBody>
      </p:sp>
    </p:spTree>
    <p:extLst>
      <p:ext uri="{BB962C8B-B14F-4D97-AF65-F5344CB8AC3E}">
        <p14:creationId xmlns:p14="http://schemas.microsoft.com/office/powerpoint/2010/main" val="1923536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After the Case 4(B) screening on the lines of Cost, We are left with only two material candidates </a:t>
            </a:r>
            <a:r>
              <a:rPr lang="en-US" dirty="0" err="1"/>
              <a:t>i.e</a:t>
            </a:r>
            <a:endParaRPr lang="en-US" dirty="0"/>
          </a:p>
          <a:p>
            <a:r>
              <a:rPr lang="en-US" dirty="0"/>
              <a:t>Al203 and Stainless Steel </a:t>
            </a:r>
          </a:p>
          <a:p>
            <a:r>
              <a:rPr lang="en-US" dirty="0"/>
              <a:t>After evaluating it against the Case – V, our final material selected is Alumina </a:t>
            </a:r>
          </a:p>
          <a:p>
            <a:r>
              <a:rPr lang="en-US" dirty="0"/>
              <a:t>Finally, As Observed Alumina is our final material selected, it comes with advantages to the entire design of towbar by including the elements of High Mechanical Strength, High Compressive Strength, Optimal Bending Resistance as required for the current application,</a:t>
            </a:r>
          </a:p>
          <a:p>
            <a:r>
              <a:rPr lang="en-US" dirty="0"/>
              <a:t>Displays Good NVH behavior, would be able to effectively prevent longitudinal excitations and lateral excitations to a certain extent </a:t>
            </a:r>
          </a:p>
          <a:p>
            <a:r>
              <a:rPr lang="en-US" dirty="0"/>
              <a:t>Finally, the overall design will be lightweight , making the towbar operation agile on the lines of ‘Easy to Operate’ by the Aviation Ground Staff. </a:t>
            </a:r>
          </a:p>
          <a:p>
            <a:endParaRPr lang="en-US" dirty="0"/>
          </a:p>
        </p:txBody>
      </p:sp>
      <p:sp>
        <p:nvSpPr>
          <p:cNvPr id="4" name="Slide Number Placeholder 3"/>
          <p:cNvSpPr>
            <a:spLocks noGrp="1"/>
          </p:cNvSpPr>
          <p:nvPr>
            <p:ph type="sldNum" sz="quarter" idx="5"/>
          </p:nvPr>
        </p:nvSpPr>
        <p:spPr/>
        <p:txBody>
          <a:bodyPr/>
          <a:lstStyle/>
          <a:p>
            <a:fld id="{5FD08B6C-8A43-5644-B4BB-E95D157C2B82}" type="slidenum">
              <a:rPr lang="en-US" smtClean="0"/>
              <a:t>16</a:t>
            </a:fld>
            <a:endParaRPr lang="en-US"/>
          </a:p>
        </p:txBody>
      </p:sp>
    </p:spTree>
    <p:extLst>
      <p:ext uri="{BB962C8B-B14F-4D97-AF65-F5344CB8AC3E}">
        <p14:creationId xmlns:p14="http://schemas.microsoft.com/office/powerpoint/2010/main" val="3766093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As Observed Alumina is our final material selected, it comes with advantages to the entire design of towbar by including the elements of High Mechanical Strength, High Compressive Strength, Optimal Bending Resistance as required for the current application,</a:t>
            </a:r>
          </a:p>
          <a:p>
            <a:r>
              <a:rPr lang="en-US" dirty="0"/>
              <a:t>Displays Good NVH behavior, would be able to effectively prevent longitudinal excitations and lateral excitations to a certain extent </a:t>
            </a:r>
          </a:p>
          <a:p>
            <a:r>
              <a:rPr lang="en-US" dirty="0"/>
              <a:t>Finally, the overall design will be lightweight , making the towbar operation agile on the lines of ‘Easy to Operate’ by the Aviation Ground Staff. </a:t>
            </a:r>
          </a:p>
        </p:txBody>
      </p:sp>
      <p:sp>
        <p:nvSpPr>
          <p:cNvPr id="4" name="Slide Number Placeholder 3"/>
          <p:cNvSpPr>
            <a:spLocks noGrp="1"/>
          </p:cNvSpPr>
          <p:nvPr>
            <p:ph type="sldNum" sz="quarter" idx="5"/>
          </p:nvPr>
        </p:nvSpPr>
        <p:spPr/>
        <p:txBody>
          <a:bodyPr/>
          <a:lstStyle/>
          <a:p>
            <a:fld id="{5FD08B6C-8A43-5644-B4BB-E95D157C2B82}" type="slidenum">
              <a:rPr lang="en-US" smtClean="0"/>
              <a:t>17</a:t>
            </a:fld>
            <a:endParaRPr lang="en-US"/>
          </a:p>
        </p:txBody>
      </p:sp>
    </p:spTree>
    <p:extLst>
      <p:ext uri="{BB962C8B-B14F-4D97-AF65-F5344CB8AC3E}">
        <p14:creationId xmlns:p14="http://schemas.microsoft.com/office/powerpoint/2010/main" val="2707879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 </a:t>
            </a:r>
          </a:p>
          <a:p>
            <a:endParaRPr lang="en-US" dirty="0"/>
          </a:p>
          <a:p>
            <a:r>
              <a:rPr lang="en-US" dirty="0"/>
              <a:t>Why Towbar ? As to what’s the driving force or the motivation behind selecting towbar as a topic for our study</a:t>
            </a:r>
          </a:p>
          <a:p>
            <a:r>
              <a:rPr lang="en-US" dirty="0"/>
              <a:t>As we know, With Aircraft’s devoid of Reverse mechanism, that’s the reason they need a vehicle to push them back on the runway </a:t>
            </a:r>
          </a:p>
          <a:p>
            <a:r>
              <a:rPr lang="en-US" dirty="0"/>
              <a:t>Towbar serves the function.</a:t>
            </a:r>
          </a:p>
          <a:p>
            <a:r>
              <a:rPr lang="en-US" dirty="0"/>
              <a:t>Towbar is very integral part of very important part of the ground operations, used as mechanical linkage in between the NLG i.e., Nose Landing Gear and the pushback truck. It’s used for Pushback and Pull-up operations for wide range of Aircraft somehow significant dynamics are involved in its design. It holds for roughly 0.36% of the operational costs of the Aviation Industry</a:t>
            </a:r>
          </a:p>
        </p:txBody>
      </p:sp>
      <p:sp>
        <p:nvSpPr>
          <p:cNvPr id="4" name="Slide Number Placeholder 3"/>
          <p:cNvSpPr>
            <a:spLocks noGrp="1"/>
          </p:cNvSpPr>
          <p:nvPr>
            <p:ph type="sldNum" sz="quarter" idx="5"/>
          </p:nvPr>
        </p:nvSpPr>
        <p:spPr/>
        <p:txBody>
          <a:bodyPr/>
          <a:lstStyle/>
          <a:p>
            <a:fld id="{5FD08B6C-8A43-5644-B4BB-E95D157C2B82}" type="slidenum">
              <a:rPr lang="en-US" smtClean="0"/>
              <a:t>2</a:t>
            </a:fld>
            <a:endParaRPr lang="en-US"/>
          </a:p>
        </p:txBody>
      </p:sp>
    </p:spTree>
    <p:extLst>
      <p:ext uri="{BB962C8B-B14F-4D97-AF65-F5344CB8AC3E}">
        <p14:creationId xmlns:p14="http://schemas.microsoft.com/office/powerpoint/2010/main" val="637625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We’ll talk through the design baselines involved in the given process</a:t>
            </a:r>
          </a:p>
          <a:p>
            <a:r>
              <a:rPr lang="en-US" dirty="0"/>
              <a:t>The base material utilized extensively is – AISI 4130 referred from different A3 OEM manuals, Product Application for the given project is limited to Commercial Passenger Aircraft Towing Operations</a:t>
            </a:r>
          </a:p>
          <a:p>
            <a:r>
              <a:rPr lang="en-US" dirty="0"/>
              <a:t>Design Baselines in this case has been taken as the Narrow Body Airbus A321 Aircraft, Maximum Take-Off Weight would be one of the design load constraints to lead the analysis further</a:t>
            </a:r>
          </a:p>
        </p:txBody>
      </p:sp>
      <p:sp>
        <p:nvSpPr>
          <p:cNvPr id="4" name="Slide Number Placeholder 3"/>
          <p:cNvSpPr>
            <a:spLocks noGrp="1"/>
          </p:cNvSpPr>
          <p:nvPr>
            <p:ph type="sldNum" sz="quarter" idx="5"/>
          </p:nvPr>
        </p:nvSpPr>
        <p:spPr/>
        <p:txBody>
          <a:bodyPr/>
          <a:lstStyle/>
          <a:p>
            <a:fld id="{5FD08B6C-8A43-5644-B4BB-E95D157C2B82}" type="slidenum">
              <a:rPr lang="en-US" smtClean="0"/>
              <a:t>3</a:t>
            </a:fld>
            <a:endParaRPr lang="en-US"/>
          </a:p>
        </p:txBody>
      </p:sp>
    </p:spTree>
    <p:extLst>
      <p:ext uri="{BB962C8B-B14F-4D97-AF65-F5344CB8AC3E}">
        <p14:creationId xmlns:p14="http://schemas.microsoft.com/office/powerpoint/2010/main" val="2419612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talks about the Design Regulations &amp; Constraints which come over due to Federal Aviation Regulations set up by Federal Aviation Administration</a:t>
            </a:r>
          </a:p>
          <a:p>
            <a:endParaRPr lang="en-US" dirty="0"/>
          </a:p>
          <a:p>
            <a:r>
              <a:rPr lang="en-US" dirty="0"/>
              <a:t>Length of Towbar is constrained under by Upper Bounds and Lower Bounds for Safe Operations by FAA under Title 14 and advisory AC 00-65</a:t>
            </a:r>
          </a:p>
          <a:p>
            <a:r>
              <a:rPr lang="en-US" dirty="0"/>
              <a:t>Even the Factory of Safety for towing operations have been specified, it ranges from 1.5 – 1.95, for our analysis we’ll be hitting the right-extreme </a:t>
            </a:r>
            <a:r>
              <a:rPr lang="en-US" dirty="0" err="1"/>
              <a:t>i.e</a:t>
            </a:r>
            <a:r>
              <a:rPr lang="en-US" dirty="0"/>
              <a:t> 1.95</a:t>
            </a:r>
          </a:p>
        </p:txBody>
      </p:sp>
      <p:sp>
        <p:nvSpPr>
          <p:cNvPr id="4" name="Slide Number Placeholder 3"/>
          <p:cNvSpPr>
            <a:spLocks noGrp="1"/>
          </p:cNvSpPr>
          <p:nvPr>
            <p:ph type="sldNum" sz="quarter" idx="5"/>
          </p:nvPr>
        </p:nvSpPr>
        <p:spPr/>
        <p:txBody>
          <a:bodyPr/>
          <a:lstStyle/>
          <a:p>
            <a:fld id="{5FD08B6C-8A43-5644-B4BB-E95D157C2B82}" type="slidenum">
              <a:rPr lang="en-US" smtClean="0"/>
              <a:t>4</a:t>
            </a:fld>
            <a:endParaRPr lang="en-US"/>
          </a:p>
        </p:txBody>
      </p:sp>
    </p:spTree>
    <p:extLst>
      <p:ext uri="{BB962C8B-B14F-4D97-AF65-F5344CB8AC3E}">
        <p14:creationId xmlns:p14="http://schemas.microsoft.com/office/powerpoint/2010/main" val="1424195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start to glance through the factors involved in the given design, starting with load profile, as to what all loads the tow bar is subjected to.</a:t>
            </a:r>
          </a:p>
          <a:p>
            <a:r>
              <a:rPr lang="en-US" dirty="0"/>
              <a:t>The load profile reference has been taken from Experimental tests conducted by A3 and US Army Material Technology Laboratory </a:t>
            </a:r>
          </a:p>
          <a:p>
            <a:r>
              <a:rPr lang="en-US" dirty="0"/>
              <a:t>Majority of the Load is Axial Load, due to axis-symmetric pushback operations, Followed by significant amount of Bending Load which is due to the friction between Lunette and Pintle</a:t>
            </a:r>
          </a:p>
          <a:p>
            <a:r>
              <a:rPr lang="en-US" dirty="0"/>
              <a:t>Torsional load is zero to very minimalistic</a:t>
            </a:r>
          </a:p>
          <a:p>
            <a:r>
              <a:rPr lang="en-US" dirty="0">
                <a:latin typeface="Times New Roman" panose="02020603050405020304" pitchFamily="18" charset="0"/>
                <a:cs typeface="Times New Roman" panose="02020603050405020304" pitchFamily="18" charset="0"/>
              </a:rPr>
              <a:t>(Due to Universal Joint Connections at ends)</a:t>
            </a:r>
          </a:p>
          <a:p>
            <a:r>
              <a:rPr lang="en-US" dirty="0">
                <a:latin typeface="Times New Roman" panose="02020603050405020304" pitchFamily="18" charset="0"/>
                <a:cs typeface="Times New Roman" panose="02020603050405020304" pitchFamily="18" charset="0"/>
              </a:rPr>
              <a:t>(To allow adequate </a:t>
            </a:r>
            <a:r>
              <a:rPr lang="en-US" i="1" dirty="0">
                <a:latin typeface="Times New Roman" panose="02020603050405020304" pitchFamily="18" charset="0"/>
                <a:cs typeface="Times New Roman" panose="02020603050405020304" pitchFamily="18" charset="0"/>
              </a:rPr>
              <a:t>degree</a:t>
            </a:r>
            <a:r>
              <a:rPr lang="en-US" dirty="0">
                <a:latin typeface="Times New Roman" panose="02020603050405020304" pitchFamily="18" charset="0"/>
                <a:cs typeface="Times New Roman" panose="02020603050405020304" pitchFamily="18" charset="0"/>
              </a:rPr>
              <a:t> of freedom about rotation)</a:t>
            </a:r>
          </a:p>
          <a:p>
            <a:r>
              <a:rPr lang="en-US" dirty="0">
                <a:latin typeface="Times New Roman" panose="02020603050405020304" pitchFamily="18" charset="0"/>
                <a:cs typeface="Times New Roman" panose="02020603050405020304" pitchFamily="18" charset="0"/>
              </a:rPr>
              <a:t>Swaying forces </a:t>
            </a:r>
            <a:r>
              <a:rPr lang="en-US" dirty="0" err="1">
                <a:latin typeface="Times New Roman" panose="02020603050405020304" pitchFamily="18" charset="0"/>
                <a:cs typeface="Times New Roman" panose="02020603050405020304" pitchFamily="18" charset="0"/>
              </a:rPr>
              <a:t>i.e</a:t>
            </a:r>
            <a:r>
              <a:rPr lang="en-US" dirty="0">
                <a:latin typeface="Times New Roman" panose="02020603050405020304" pitchFamily="18" charset="0"/>
                <a:cs typeface="Times New Roman" panose="02020603050405020304" pitchFamily="18" charset="0"/>
              </a:rPr>
              <a:t> along lateral movements have been neglected due to low-speed operations</a:t>
            </a:r>
          </a:p>
          <a:p>
            <a:endParaRPr lang="en-US" dirty="0"/>
          </a:p>
        </p:txBody>
      </p:sp>
      <p:sp>
        <p:nvSpPr>
          <p:cNvPr id="4" name="Slide Number Placeholder 3"/>
          <p:cNvSpPr>
            <a:spLocks noGrp="1"/>
          </p:cNvSpPr>
          <p:nvPr>
            <p:ph type="sldNum" sz="quarter" idx="5"/>
          </p:nvPr>
        </p:nvSpPr>
        <p:spPr/>
        <p:txBody>
          <a:bodyPr/>
          <a:lstStyle/>
          <a:p>
            <a:fld id="{5FD08B6C-8A43-5644-B4BB-E95D157C2B82}" type="slidenum">
              <a:rPr lang="en-US" smtClean="0"/>
              <a:t>5</a:t>
            </a:fld>
            <a:endParaRPr lang="en-US"/>
          </a:p>
        </p:txBody>
      </p:sp>
    </p:spTree>
    <p:extLst>
      <p:ext uri="{BB962C8B-B14F-4D97-AF65-F5344CB8AC3E}">
        <p14:creationId xmlns:p14="http://schemas.microsoft.com/office/powerpoint/2010/main" val="3032072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after observing through the load profile, We’ll further formulate our problem. </a:t>
            </a:r>
          </a:p>
          <a:p>
            <a:endParaRPr lang="en-US" dirty="0"/>
          </a:p>
          <a:p>
            <a:r>
              <a:rPr lang="en-US" dirty="0"/>
              <a:t>Starting with Function, Function: A Tow Bar System for Aviation Ground Operation</a:t>
            </a:r>
          </a:p>
          <a:p>
            <a:endParaRPr lang="en-US" dirty="0"/>
          </a:p>
          <a:p>
            <a:r>
              <a:rPr lang="en-US" dirty="0"/>
              <a:t>Then, further diving into the constraints, lets begin with geometric constraints, wherein the minimum length and maximum length is specified as per Federal Aviation Regulation</a:t>
            </a:r>
          </a:p>
          <a:p>
            <a:r>
              <a:rPr lang="en-US" dirty="0"/>
              <a:t>Lunette and Pintle Dimensions are Fixed</a:t>
            </a:r>
          </a:p>
        </p:txBody>
      </p:sp>
      <p:sp>
        <p:nvSpPr>
          <p:cNvPr id="4" name="Slide Number Placeholder 3"/>
          <p:cNvSpPr>
            <a:spLocks noGrp="1"/>
          </p:cNvSpPr>
          <p:nvPr>
            <p:ph type="sldNum" sz="quarter" idx="5"/>
          </p:nvPr>
        </p:nvSpPr>
        <p:spPr/>
        <p:txBody>
          <a:bodyPr/>
          <a:lstStyle/>
          <a:p>
            <a:fld id="{5FD08B6C-8A43-5644-B4BB-E95D157C2B82}" type="slidenum">
              <a:rPr lang="en-US" smtClean="0"/>
              <a:t>6</a:t>
            </a:fld>
            <a:endParaRPr lang="en-US"/>
          </a:p>
        </p:txBody>
      </p:sp>
    </p:spTree>
    <p:extLst>
      <p:ext uri="{BB962C8B-B14F-4D97-AF65-F5344CB8AC3E}">
        <p14:creationId xmlns:p14="http://schemas.microsoft.com/office/powerpoint/2010/main" val="2940851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Continuing with the constraints in the next slide</a:t>
            </a:r>
          </a:p>
          <a:p>
            <a:r>
              <a:rPr lang="en-US" dirty="0"/>
              <a:t>Stiffness Criterion: to adequately withstand deformations across the given structure of towbar</a:t>
            </a:r>
          </a:p>
          <a:p>
            <a:endParaRPr lang="en-US" dirty="0"/>
          </a:p>
          <a:p>
            <a:r>
              <a:rPr lang="en-US" dirty="0"/>
              <a:t>Further, talking about the NVH Criterion, The ability to damp axis-symmetric excitations </a:t>
            </a:r>
          </a:p>
          <a:p>
            <a:endParaRPr lang="en-US" dirty="0"/>
          </a:p>
          <a:p>
            <a:r>
              <a:rPr lang="en-US" dirty="0"/>
              <a:t>The towbar should posses adequate fracture toughness to resist crack propagations during its operational hour. </a:t>
            </a:r>
          </a:p>
          <a:p>
            <a:endParaRPr lang="en-US" dirty="0"/>
          </a:p>
          <a:p>
            <a:r>
              <a:rPr lang="en-US" dirty="0"/>
              <a:t>Lastly, It should posses Corrosion Resistance. </a:t>
            </a:r>
          </a:p>
        </p:txBody>
      </p:sp>
      <p:sp>
        <p:nvSpPr>
          <p:cNvPr id="4" name="Slide Number Placeholder 3"/>
          <p:cNvSpPr>
            <a:spLocks noGrp="1"/>
          </p:cNvSpPr>
          <p:nvPr>
            <p:ph type="sldNum" sz="quarter" idx="5"/>
          </p:nvPr>
        </p:nvSpPr>
        <p:spPr/>
        <p:txBody>
          <a:bodyPr/>
          <a:lstStyle/>
          <a:p>
            <a:fld id="{5FD08B6C-8A43-5644-B4BB-E95D157C2B82}" type="slidenum">
              <a:rPr lang="en-US" smtClean="0"/>
              <a:t>7</a:t>
            </a:fld>
            <a:endParaRPr lang="en-US"/>
          </a:p>
        </p:txBody>
      </p:sp>
    </p:spTree>
    <p:extLst>
      <p:ext uri="{BB962C8B-B14F-4D97-AF65-F5344CB8AC3E}">
        <p14:creationId xmlns:p14="http://schemas.microsoft.com/office/powerpoint/2010/main" val="477019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Ability to withstand Column Buckling and Shell buckling The area should be distributed in such a way that the design could prevent buckling</a:t>
            </a:r>
          </a:p>
          <a:p>
            <a:endParaRPr lang="en-US" dirty="0"/>
          </a:p>
          <a:p>
            <a:r>
              <a:rPr lang="en-US" dirty="0"/>
              <a:t>Now coming to the objective of the problem is to minimize mass and minimize cost, </a:t>
            </a:r>
          </a:p>
          <a:p>
            <a:r>
              <a:rPr lang="en-US" dirty="0"/>
              <a:t>(Minimizing Mass would empower the design on the lines of ‘Ease of Operation’ by Ground Staff and Minimize Cost would certainly reduce the operating cost, as it accounts for roughly 0.36% of the operational cost component of the aviation operations. </a:t>
            </a:r>
          </a:p>
        </p:txBody>
      </p:sp>
      <p:sp>
        <p:nvSpPr>
          <p:cNvPr id="4" name="Slide Number Placeholder 3"/>
          <p:cNvSpPr>
            <a:spLocks noGrp="1"/>
          </p:cNvSpPr>
          <p:nvPr>
            <p:ph type="sldNum" sz="quarter" idx="5"/>
          </p:nvPr>
        </p:nvSpPr>
        <p:spPr/>
        <p:txBody>
          <a:bodyPr/>
          <a:lstStyle/>
          <a:p>
            <a:fld id="{5FD08B6C-8A43-5644-B4BB-E95D157C2B82}" type="slidenum">
              <a:rPr lang="en-US" smtClean="0"/>
              <a:t>8</a:t>
            </a:fld>
            <a:endParaRPr lang="en-US"/>
          </a:p>
        </p:txBody>
      </p:sp>
    </p:spTree>
    <p:extLst>
      <p:ext uri="{BB962C8B-B14F-4D97-AF65-F5344CB8AC3E}">
        <p14:creationId xmlns:p14="http://schemas.microsoft.com/office/powerpoint/2010/main" val="232065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bounding boxes in the selection procedure, have been based on the Strength Criterion i.e., Yield Strength</a:t>
            </a:r>
          </a:p>
          <a:p>
            <a:r>
              <a:rPr lang="en-US" dirty="0"/>
              <a:t>In the calculations, Maximum Cross-Sectional Area and Minimum Cross-Sectional Area which is coherent with lunette and pintle design for the Aircraft have taken the basis for the bounding boxes for the selection process</a:t>
            </a:r>
          </a:p>
          <a:p>
            <a:endParaRPr lang="en-US" dirty="0"/>
          </a:p>
          <a:p>
            <a:r>
              <a:rPr lang="en-US" dirty="0"/>
              <a:t>Four Possible Tube Cross Sectional Area’s define the Maximum and Minimum Yield Strength for the Given application. </a:t>
            </a:r>
          </a:p>
          <a:p>
            <a:r>
              <a:rPr lang="en-US" dirty="0"/>
              <a:t>Yield Strength Range after calculations lies between 410 MPa and 940 MPa respectively. </a:t>
            </a:r>
          </a:p>
        </p:txBody>
      </p:sp>
      <p:sp>
        <p:nvSpPr>
          <p:cNvPr id="4" name="Slide Number Placeholder 3"/>
          <p:cNvSpPr>
            <a:spLocks noGrp="1"/>
          </p:cNvSpPr>
          <p:nvPr>
            <p:ph type="sldNum" sz="quarter" idx="5"/>
          </p:nvPr>
        </p:nvSpPr>
        <p:spPr/>
        <p:txBody>
          <a:bodyPr/>
          <a:lstStyle/>
          <a:p>
            <a:fld id="{5FD08B6C-8A43-5644-B4BB-E95D157C2B82}" type="slidenum">
              <a:rPr lang="en-US" smtClean="0"/>
              <a:t>9</a:t>
            </a:fld>
            <a:endParaRPr lang="en-US"/>
          </a:p>
        </p:txBody>
      </p:sp>
    </p:spTree>
    <p:extLst>
      <p:ext uri="{BB962C8B-B14F-4D97-AF65-F5344CB8AC3E}">
        <p14:creationId xmlns:p14="http://schemas.microsoft.com/office/powerpoint/2010/main" val="632470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368928" y="3512644"/>
            <a:ext cx="4265752" cy="246221"/>
          </a:xfrm>
        </p:spPr>
        <p:txBody>
          <a:bodyPr anchor="t"/>
          <a:lstStyle>
            <a:lvl1pPr marL="0" indent="0" algn="l">
              <a:lnSpc>
                <a:spcPct val="100000"/>
              </a:lnSpc>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Presenter Name</a:t>
            </a:r>
          </a:p>
        </p:txBody>
      </p:sp>
      <p:grpSp>
        <p:nvGrpSpPr>
          <p:cNvPr id="88" name="Group 87">
            <a:extLst>
              <a:ext uri="{FF2B5EF4-FFF2-40B4-BE49-F238E27FC236}">
                <a16:creationId xmlns:a16="http://schemas.microsoft.com/office/drawing/2014/main" id="{32D705F4-66FC-4445-A2DF-A6A481D2978E}"/>
              </a:ext>
            </a:extLst>
          </p:cNvPr>
          <p:cNvGrpSpPr/>
          <p:nvPr userDrawn="1"/>
        </p:nvGrpSpPr>
        <p:grpSpPr>
          <a:xfrm>
            <a:off x="401059" y="399023"/>
            <a:ext cx="274320" cy="212725"/>
            <a:chOff x="11343190" y="687636"/>
            <a:chExt cx="274320" cy="212725"/>
          </a:xfrm>
        </p:grpSpPr>
        <p:cxnSp>
          <p:nvCxnSpPr>
            <p:cNvPr id="89" name="Straight Connector 88">
              <a:extLst>
                <a:ext uri="{FF2B5EF4-FFF2-40B4-BE49-F238E27FC236}">
                  <a16:creationId xmlns:a16="http://schemas.microsoft.com/office/drawing/2014/main" id="{E108C30F-E145-2D4E-A954-673F6C5BAE06}"/>
                </a:ext>
              </a:extLst>
            </p:cNvPr>
            <p:cNvCxnSpPr/>
            <p:nvPr/>
          </p:nvCxnSpPr>
          <p:spPr>
            <a:xfrm>
              <a:off x="11343190" y="687636"/>
              <a:ext cx="27432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2A828DF-2F75-3946-A018-2EFB7DBF2002}"/>
                </a:ext>
              </a:extLst>
            </p:cNvPr>
            <p:cNvCxnSpPr/>
            <p:nvPr/>
          </p:nvCxnSpPr>
          <p:spPr>
            <a:xfrm>
              <a:off x="11343190" y="758544"/>
              <a:ext cx="27432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C0BD958-94D8-9D4F-BF03-4398CCDEF41F}"/>
                </a:ext>
              </a:extLst>
            </p:cNvPr>
            <p:cNvCxnSpPr/>
            <p:nvPr/>
          </p:nvCxnSpPr>
          <p:spPr>
            <a:xfrm>
              <a:off x="11343190" y="829452"/>
              <a:ext cx="27432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7F9DA8D-12BC-274D-96EA-CBF9AA504ABA}"/>
                </a:ext>
              </a:extLst>
            </p:cNvPr>
            <p:cNvCxnSpPr/>
            <p:nvPr/>
          </p:nvCxnSpPr>
          <p:spPr>
            <a:xfrm>
              <a:off x="11343190" y="900361"/>
              <a:ext cx="27432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93" name="Rectangle 92">
            <a:extLst>
              <a:ext uri="{FF2B5EF4-FFF2-40B4-BE49-F238E27FC236}">
                <a16:creationId xmlns:a16="http://schemas.microsoft.com/office/drawing/2014/main" id="{E322D460-392B-1C4D-9198-FA12C00C1BDC}"/>
              </a:ext>
            </a:extLst>
          </p:cNvPr>
          <p:cNvSpPr/>
          <p:nvPr userDrawn="1"/>
        </p:nvSpPr>
        <p:spPr>
          <a:xfrm>
            <a:off x="0" y="4861932"/>
            <a:ext cx="579863" cy="19960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ade Gothic LT Std" pitchFamily="2" charset="0"/>
              <a:ea typeface="+mn-ea"/>
              <a:cs typeface="+mn-cs"/>
            </a:endParaRPr>
          </a:p>
        </p:txBody>
      </p:sp>
      <p:sp>
        <p:nvSpPr>
          <p:cNvPr id="171" name="Text Placeholder 170">
            <a:extLst>
              <a:ext uri="{FF2B5EF4-FFF2-40B4-BE49-F238E27FC236}">
                <a16:creationId xmlns:a16="http://schemas.microsoft.com/office/drawing/2014/main" id="{F097ABE9-E407-6F41-BEC5-2A6EECED9AC8}"/>
              </a:ext>
            </a:extLst>
          </p:cNvPr>
          <p:cNvSpPr>
            <a:spLocks noGrp="1"/>
          </p:cNvSpPr>
          <p:nvPr>
            <p:ph type="body" sz="quarter" idx="10" hasCustomPrompt="1"/>
          </p:nvPr>
        </p:nvSpPr>
        <p:spPr>
          <a:xfrm>
            <a:off x="1368927" y="3795786"/>
            <a:ext cx="4265751" cy="221599"/>
          </a:xfrm>
        </p:spPr>
        <p:txBody>
          <a:bodyPr/>
          <a:lstStyle>
            <a:lvl1pPr>
              <a:lnSpc>
                <a:spcPct val="100000"/>
              </a:lnSpc>
              <a:buNone/>
              <a:defRPr sz="1400">
                <a:solidFill>
                  <a:schemeClr val="accent2"/>
                </a:solidFill>
                <a:latin typeface="Sabon Next LT" panose="02000500000000000000" pitchFamily="2" charset="0"/>
                <a:cs typeface="Sabon Next LT" panose="02000500000000000000" pitchFamily="2" charset="0"/>
              </a:defRPr>
            </a:lvl1pPr>
            <a:lvl2pPr>
              <a:buNone/>
              <a:defRPr sz="1400">
                <a:solidFill>
                  <a:schemeClr val="accent2"/>
                </a:solidFill>
                <a:latin typeface="Sabon Next LT" panose="02000500000000000000" pitchFamily="2" charset="0"/>
                <a:cs typeface="Sabon Next LT" panose="02000500000000000000" pitchFamily="2" charset="0"/>
              </a:defRPr>
            </a:lvl2pPr>
            <a:lvl3pPr>
              <a:buNone/>
              <a:defRPr sz="1400">
                <a:solidFill>
                  <a:schemeClr val="accent2"/>
                </a:solidFill>
                <a:latin typeface="Sabon Next LT" panose="02000500000000000000" pitchFamily="2" charset="0"/>
                <a:cs typeface="Sabon Next LT" panose="02000500000000000000" pitchFamily="2" charset="0"/>
              </a:defRPr>
            </a:lvl3pPr>
            <a:lvl4pPr>
              <a:buNone/>
              <a:defRPr sz="1400">
                <a:solidFill>
                  <a:schemeClr val="accent2"/>
                </a:solidFill>
                <a:latin typeface="Sabon Next LT" panose="02000500000000000000" pitchFamily="2" charset="0"/>
                <a:cs typeface="Sabon Next LT" panose="02000500000000000000" pitchFamily="2" charset="0"/>
              </a:defRPr>
            </a:lvl4pPr>
            <a:lvl5pPr>
              <a:buNone/>
              <a:defRPr sz="1400">
                <a:solidFill>
                  <a:schemeClr val="accent2"/>
                </a:solidFill>
                <a:latin typeface="Sabon Next LT" panose="02000500000000000000" pitchFamily="2" charset="0"/>
                <a:cs typeface="Sabon Next LT" panose="02000500000000000000" pitchFamily="2" charset="0"/>
              </a:defRPr>
            </a:lvl5pPr>
          </a:lstStyle>
          <a:p>
            <a:pPr lvl="0"/>
            <a:r>
              <a:rPr lang="en-US" dirty="0"/>
              <a:t>Presenter Title</a:t>
            </a:r>
          </a:p>
        </p:txBody>
      </p:sp>
      <p:sp>
        <p:nvSpPr>
          <p:cNvPr id="2" name="Title 1"/>
          <p:cNvSpPr>
            <a:spLocks noGrp="1"/>
          </p:cNvSpPr>
          <p:nvPr>
            <p:ph type="ctrTitle" hasCustomPrompt="1"/>
          </p:nvPr>
        </p:nvSpPr>
        <p:spPr>
          <a:xfrm>
            <a:off x="1368927" y="1371600"/>
            <a:ext cx="4615014" cy="2013756"/>
          </a:xfrm>
        </p:spPr>
        <p:txBody>
          <a:bodyPr anchor="t"/>
          <a:lstStyle>
            <a:lvl1pPr algn="l">
              <a:lnSpc>
                <a:spcPct val="80000"/>
              </a:lnSpc>
              <a:defRPr sz="5400">
                <a:solidFill>
                  <a:schemeClr val="bg1"/>
                </a:solidFill>
              </a:defRPr>
            </a:lvl1pPr>
          </a:lstStyle>
          <a:p>
            <a:r>
              <a:rPr lang="en-US" dirty="0"/>
              <a:t>Click to</a:t>
            </a:r>
            <a:br>
              <a:rPr lang="en-US" dirty="0"/>
            </a:br>
            <a:r>
              <a:rPr lang="en-US" dirty="0"/>
              <a:t>Edit Slide</a:t>
            </a:r>
            <a:br>
              <a:rPr lang="en-US" dirty="0"/>
            </a:br>
            <a:r>
              <a:rPr lang="en-US" dirty="0"/>
              <a:t>Deck Title</a:t>
            </a:r>
          </a:p>
        </p:txBody>
      </p:sp>
      <p:sp>
        <p:nvSpPr>
          <p:cNvPr id="173" name="Text Placeholder 172">
            <a:extLst>
              <a:ext uri="{FF2B5EF4-FFF2-40B4-BE49-F238E27FC236}">
                <a16:creationId xmlns:a16="http://schemas.microsoft.com/office/drawing/2014/main" id="{82831C63-B528-2C4F-AEBC-7A2CD24AD5DE}"/>
              </a:ext>
            </a:extLst>
          </p:cNvPr>
          <p:cNvSpPr>
            <a:spLocks noGrp="1"/>
          </p:cNvSpPr>
          <p:nvPr>
            <p:ph type="body" sz="quarter" idx="11" hasCustomPrompt="1"/>
          </p:nvPr>
        </p:nvSpPr>
        <p:spPr>
          <a:xfrm rot="16200000">
            <a:off x="-1386170" y="2708307"/>
            <a:ext cx="3825237" cy="138499"/>
          </a:xfrm>
        </p:spPr>
        <p:txBody>
          <a:bodyPr/>
          <a:lstStyle>
            <a:lvl1pPr>
              <a:lnSpc>
                <a:spcPct val="100000"/>
              </a:lnSpc>
              <a:buFontTx/>
              <a:buNone/>
              <a:defRPr sz="900" spc="300">
                <a:solidFill>
                  <a:schemeClr val="bg1"/>
                </a:solidFill>
              </a:defRPr>
            </a:lvl1pPr>
            <a:lvl2pPr>
              <a:buNone/>
              <a:defRPr/>
            </a:lvl2pPr>
          </a:lstStyle>
          <a:p>
            <a:pPr lvl="0"/>
            <a:r>
              <a:rPr lang="en-US" dirty="0"/>
              <a:t>DECK TILE OR OTHER</a:t>
            </a:r>
          </a:p>
        </p:txBody>
      </p:sp>
      <p:grpSp>
        <p:nvGrpSpPr>
          <p:cNvPr id="119" name="Group 118">
            <a:extLst>
              <a:ext uri="{FF2B5EF4-FFF2-40B4-BE49-F238E27FC236}">
                <a16:creationId xmlns:a16="http://schemas.microsoft.com/office/drawing/2014/main" id="{1643EC61-6566-E543-A5B5-627914069DFF}"/>
              </a:ext>
            </a:extLst>
          </p:cNvPr>
          <p:cNvGrpSpPr/>
          <p:nvPr userDrawn="1"/>
        </p:nvGrpSpPr>
        <p:grpSpPr>
          <a:xfrm>
            <a:off x="6776031" y="331149"/>
            <a:ext cx="502600" cy="744358"/>
            <a:chOff x="7543800" y="-161366"/>
            <a:chExt cx="590775" cy="874945"/>
          </a:xfrm>
          <a:solidFill>
            <a:schemeClr val="accent1"/>
          </a:solidFill>
        </p:grpSpPr>
        <p:grpSp>
          <p:nvGrpSpPr>
            <p:cNvPr id="120" name="Group 119">
              <a:extLst>
                <a:ext uri="{FF2B5EF4-FFF2-40B4-BE49-F238E27FC236}">
                  <a16:creationId xmlns:a16="http://schemas.microsoft.com/office/drawing/2014/main" id="{43F7657A-A9E2-C442-AD47-9F48D895F723}"/>
                </a:ext>
              </a:extLst>
            </p:cNvPr>
            <p:cNvGrpSpPr/>
            <p:nvPr/>
          </p:nvGrpSpPr>
          <p:grpSpPr>
            <a:xfrm>
              <a:off x="7543800" y="-161366"/>
              <a:ext cx="590775" cy="67236"/>
              <a:chOff x="7543800" y="-161366"/>
              <a:chExt cx="590775" cy="67236"/>
            </a:xfrm>
            <a:grpFill/>
          </p:grpSpPr>
          <p:sp>
            <p:nvSpPr>
              <p:cNvPr id="163" name="Oval 162">
                <a:extLst>
                  <a:ext uri="{FF2B5EF4-FFF2-40B4-BE49-F238E27FC236}">
                    <a16:creationId xmlns:a16="http://schemas.microsoft.com/office/drawing/2014/main" id="{F8153F31-15B8-B343-B670-EE78EE5DA576}"/>
                  </a:ext>
                </a:extLst>
              </p:cNvPr>
              <p:cNvSpPr/>
              <p:nvPr/>
            </p:nvSpPr>
            <p:spPr>
              <a:xfrm>
                <a:off x="7543800"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1EAB16D-1DE1-3745-B9BE-CBE656648391}"/>
                  </a:ext>
                </a:extLst>
              </p:cNvPr>
              <p:cNvSpPr/>
              <p:nvPr/>
            </p:nvSpPr>
            <p:spPr>
              <a:xfrm>
                <a:off x="7674685"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7D9812CD-D01B-B247-B9AD-18E24E7233F3}"/>
                  </a:ext>
                </a:extLst>
              </p:cNvPr>
              <p:cNvSpPr/>
              <p:nvPr/>
            </p:nvSpPr>
            <p:spPr>
              <a:xfrm>
                <a:off x="7805570"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EDDFFA03-F4A1-7047-9E08-208BA09C3D0D}"/>
                  </a:ext>
                </a:extLst>
              </p:cNvPr>
              <p:cNvSpPr/>
              <p:nvPr/>
            </p:nvSpPr>
            <p:spPr>
              <a:xfrm>
                <a:off x="7936455"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1FB72449-95B1-2B43-8D77-407E8C6DA8C5}"/>
                  </a:ext>
                </a:extLst>
              </p:cNvPr>
              <p:cNvSpPr/>
              <p:nvPr/>
            </p:nvSpPr>
            <p:spPr>
              <a:xfrm>
                <a:off x="8067340" y="-16136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DCEC2D2C-E5FA-D04C-B850-60ADDADB3E6E}"/>
                </a:ext>
              </a:extLst>
            </p:cNvPr>
            <p:cNvGrpSpPr/>
            <p:nvPr/>
          </p:nvGrpSpPr>
          <p:grpSpPr>
            <a:xfrm>
              <a:off x="7543800" y="-45979"/>
              <a:ext cx="590775" cy="67236"/>
              <a:chOff x="7543800" y="-44377"/>
              <a:chExt cx="590775" cy="67236"/>
            </a:xfrm>
            <a:grpFill/>
          </p:grpSpPr>
          <p:sp>
            <p:nvSpPr>
              <p:cNvPr id="158" name="Oval 157">
                <a:extLst>
                  <a:ext uri="{FF2B5EF4-FFF2-40B4-BE49-F238E27FC236}">
                    <a16:creationId xmlns:a16="http://schemas.microsoft.com/office/drawing/2014/main" id="{ED5187E1-AC0D-FC49-9EE2-2306528B4A49}"/>
                  </a:ext>
                </a:extLst>
              </p:cNvPr>
              <p:cNvSpPr/>
              <p:nvPr/>
            </p:nvSpPr>
            <p:spPr>
              <a:xfrm>
                <a:off x="7543800"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C4784A95-5FE0-C140-8960-792C1FA54D8D}"/>
                  </a:ext>
                </a:extLst>
              </p:cNvPr>
              <p:cNvSpPr/>
              <p:nvPr/>
            </p:nvSpPr>
            <p:spPr>
              <a:xfrm>
                <a:off x="7674685"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BD31660C-A41B-0C47-8721-3269686D0B7B}"/>
                  </a:ext>
                </a:extLst>
              </p:cNvPr>
              <p:cNvSpPr/>
              <p:nvPr/>
            </p:nvSpPr>
            <p:spPr>
              <a:xfrm>
                <a:off x="7805570"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14629AF0-29CC-AC4C-9D89-02DB0F5A5940}"/>
                  </a:ext>
                </a:extLst>
              </p:cNvPr>
              <p:cNvSpPr/>
              <p:nvPr/>
            </p:nvSpPr>
            <p:spPr>
              <a:xfrm>
                <a:off x="7936455"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270F4FB4-32B1-B143-9367-323742EA234A}"/>
                  </a:ext>
                </a:extLst>
              </p:cNvPr>
              <p:cNvSpPr/>
              <p:nvPr/>
            </p:nvSpPr>
            <p:spPr>
              <a:xfrm>
                <a:off x="8067340" y="-44377"/>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134E604F-80D8-1440-A1A6-E3B21E3E147F}"/>
                </a:ext>
              </a:extLst>
            </p:cNvPr>
            <p:cNvGrpSpPr/>
            <p:nvPr/>
          </p:nvGrpSpPr>
          <p:grpSpPr>
            <a:xfrm>
              <a:off x="7543800" y="69408"/>
              <a:ext cx="590775" cy="67236"/>
              <a:chOff x="7543800" y="72612"/>
              <a:chExt cx="590775" cy="67236"/>
            </a:xfrm>
            <a:grpFill/>
          </p:grpSpPr>
          <p:sp>
            <p:nvSpPr>
              <p:cNvPr id="153" name="Oval 152">
                <a:extLst>
                  <a:ext uri="{FF2B5EF4-FFF2-40B4-BE49-F238E27FC236}">
                    <a16:creationId xmlns:a16="http://schemas.microsoft.com/office/drawing/2014/main" id="{D2F15213-AFF8-F847-BA16-CC86F4A8C267}"/>
                  </a:ext>
                </a:extLst>
              </p:cNvPr>
              <p:cNvSpPr/>
              <p:nvPr/>
            </p:nvSpPr>
            <p:spPr>
              <a:xfrm>
                <a:off x="7543800"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D04F651-7C4C-804C-85D8-57993A3AEC41}"/>
                  </a:ext>
                </a:extLst>
              </p:cNvPr>
              <p:cNvSpPr/>
              <p:nvPr/>
            </p:nvSpPr>
            <p:spPr>
              <a:xfrm>
                <a:off x="7674685"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F2FE10BF-E710-C847-9B52-742FFA7E283F}"/>
                  </a:ext>
                </a:extLst>
              </p:cNvPr>
              <p:cNvSpPr/>
              <p:nvPr/>
            </p:nvSpPr>
            <p:spPr>
              <a:xfrm>
                <a:off x="7805570"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47C598C5-5FC3-9048-A409-8ABD7D254525}"/>
                  </a:ext>
                </a:extLst>
              </p:cNvPr>
              <p:cNvSpPr/>
              <p:nvPr/>
            </p:nvSpPr>
            <p:spPr>
              <a:xfrm>
                <a:off x="7936455"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72B5F8FF-6D44-C046-A691-779698113840}"/>
                  </a:ext>
                </a:extLst>
              </p:cNvPr>
              <p:cNvSpPr/>
              <p:nvPr/>
            </p:nvSpPr>
            <p:spPr>
              <a:xfrm>
                <a:off x="8067340" y="7261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3E59708B-CAC1-DB45-A975-4C03847B1EB9}"/>
                </a:ext>
              </a:extLst>
            </p:cNvPr>
            <p:cNvGrpSpPr/>
            <p:nvPr/>
          </p:nvGrpSpPr>
          <p:grpSpPr>
            <a:xfrm>
              <a:off x="7543800" y="184795"/>
              <a:ext cx="590775" cy="67236"/>
              <a:chOff x="7543800" y="187359"/>
              <a:chExt cx="590775" cy="67236"/>
            </a:xfrm>
            <a:grpFill/>
          </p:grpSpPr>
          <p:sp>
            <p:nvSpPr>
              <p:cNvPr id="148" name="Oval 147">
                <a:extLst>
                  <a:ext uri="{FF2B5EF4-FFF2-40B4-BE49-F238E27FC236}">
                    <a16:creationId xmlns:a16="http://schemas.microsoft.com/office/drawing/2014/main" id="{75E5234C-15A6-5E44-BF35-31E80EFB9381}"/>
                  </a:ext>
                </a:extLst>
              </p:cNvPr>
              <p:cNvSpPr/>
              <p:nvPr/>
            </p:nvSpPr>
            <p:spPr>
              <a:xfrm>
                <a:off x="7543800"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0E80B58E-1742-934D-8EE7-4C113ADB9B6E}"/>
                  </a:ext>
                </a:extLst>
              </p:cNvPr>
              <p:cNvSpPr/>
              <p:nvPr/>
            </p:nvSpPr>
            <p:spPr>
              <a:xfrm>
                <a:off x="7674685"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BC3A11F9-D0AF-9142-804F-12BBAAECA17C}"/>
                  </a:ext>
                </a:extLst>
              </p:cNvPr>
              <p:cNvSpPr/>
              <p:nvPr/>
            </p:nvSpPr>
            <p:spPr>
              <a:xfrm>
                <a:off x="7805570"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BF540119-E7D7-F948-AB3C-60092FDE3ADA}"/>
                  </a:ext>
                </a:extLst>
              </p:cNvPr>
              <p:cNvSpPr/>
              <p:nvPr/>
            </p:nvSpPr>
            <p:spPr>
              <a:xfrm>
                <a:off x="7936455"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8877E89C-0A46-C64F-8535-4B5B76DD9AEF}"/>
                  </a:ext>
                </a:extLst>
              </p:cNvPr>
              <p:cNvSpPr/>
              <p:nvPr/>
            </p:nvSpPr>
            <p:spPr>
              <a:xfrm>
                <a:off x="8067340" y="187359"/>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a:extLst>
                <a:ext uri="{FF2B5EF4-FFF2-40B4-BE49-F238E27FC236}">
                  <a16:creationId xmlns:a16="http://schemas.microsoft.com/office/drawing/2014/main" id="{89355624-FAF3-6744-87F8-7392C602601F}"/>
                </a:ext>
              </a:extLst>
            </p:cNvPr>
            <p:cNvGrpSpPr/>
            <p:nvPr/>
          </p:nvGrpSpPr>
          <p:grpSpPr>
            <a:xfrm>
              <a:off x="7543800" y="300182"/>
              <a:ext cx="590775" cy="67236"/>
              <a:chOff x="7543800" y="302105"/>
              <a:chExt cx="590775" cy="67236"/>
            </a:xfrm>
            <a:grpFill/>
          </p:grpSpPr>
          <p:sp>
            <p:nvSpPr>
              <p:cNvPr id="143" name="Oval 142">
                <a:extLst>
                  <a:ext uri="{FF2B5EF4-FFF2-40B4-BE49-F238E27FC236}">
                    <a16:creationId xmlns:a16="http://schemas.microsoft.com/office/drawing/2014/main" id="{89D8A231-9067-484B-85A6-B1A2D7E4E905}"/>
                  </a:ext>
                </a:extLst>
              </p:cNvPr>
              <p:cNvSpPr/>
              <p:nvPr/>
            </p:nvSpPr>
            <p:spPr>
              <a:xfrm>
                <a:off x="7543800"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55E552D2-CD2A-D449-BB99-96C5B4CDD19E}"/>
                  </a:ext>
                </a:extLst>
              </p:cNvPr>
              <p:cNvSpPr/>
              <p:nvPr/>
            </p:nvSpPr>
            <p:spPr>
              <a:xfrm>
                <a:off x="7674685"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61FFBA65-E084-8241-B00B-FE5095A3D36C}"/>
                  </a:ext>
                </a:extLst>
              </p:cNvPr>
              <p:cNvSpPr/>
              <p:nvPr/>
            </p:nvSpPr>
            <p:spPr>
              <a:xfrm>
                <a:off x="7805570"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E396DF2-6955-174E-9B0D-4F5D96171AD4}"/>
                  </a:ext>
                </a:extLst>
              </p:cNvPr>
              <p:cNvSpPr/>
              <p:nvPr/>
            </p:nvSpPr>
            <p:spPr>
              <a:xfrm>
                <a:off x="7936455"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38B922C-2024-DF4D-AE50-98727FB69552}"/>
                  </a:ext>
                </a:extLst>
              </p:cNvPr>
              <p:cNvSpPr/>
              <p:nvPr/>
            </p:nvSpPr>
            <p:spPr>
              <a:xfrm>
                <a:off x="8067340" y="30210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653CA02C-483C-A142-A160-F0D09AFCD5FA}"/>
                </a:ext>
              </a:extLst>
            </p:cNvPr>
            <p:cNvGrpSpPr/>
            <p:nvPr/>
          </p:nvGrpSpPr>
          <p:grpSpPr>
            <a:xfrm>
              <a:off x="7543800" y="415569"/>
              <a:ext cx="590775" cy="67236"/>
              <a:chOff x="7543800" y="416851"/>
              <a:chExt cx="590775" cy="67236"/>
            </a:xfrm>
            <a:grpFill/>
          </p:grpSpPr>
          <p:sp>
            <p:nvSpPr>
              <p:cNvPr id="138" name="Oval 137">
                <a:extLst>
                  <a:ext uri="{FF2B5EF4-FFF2-40B4-BE49-F238E27FC236}">
                    <a16:creationId xmlns:a16="http://schemas.microsoft.com/office/drawing/2014/main" id="{C011A6C2-5A12-4040-AAF8-3208C20DF989}"/>
                  </a:ext>
                </a:extLst>
              </p:cNvPr>
              <p:cNvSpPr/>
              <p:nvPr/>
            </p:nvSpPr>
            <p:spPr>
              <a:xfrm>
                <a:off x="7543800"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11957DA0-CE02-D646-A9F2-4F42F6EA9C25}"/>
                  </a:ext>
                </a:extLst>
              </p:cNvPr>
              <p:cNvSpPr/>
              <p:nvPr/>
            </p:nvSpPr>
            <p:spPr>
              <a:xfrm>
                <a:off x="7674685"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89076BD0-B02A-9A47-848C-C1A680E47C33}"/>
                  </a:ext>
                </a:extLst>
              </p:cNvPr>
              <p:cNvSpPr/>
              <p:nvPr/>
            </p:nvSpPr>
            <p:spPr>
              <a:xfrm>
                <a:off x="7805570"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E86EF256-BDF3-B641-A83A-9C011211D823}"/>
                  </a:ext>
                </a:extLst>
              </p:cNvPr>
              <p:cNvSpPr/>
              <p:nvPr/>
            </p:nvSpPr>
            <p:spPr>
              <a:xfrm>
                <a:off x="7936455"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C7F89A0E-2069-5249-99EB-7BB8FFDF5BD0}"/>
                  </a:ext>
                </a:extLst>
              </p:cNvPr>
              <p:cNvSpPr/>
              <p:nvPr/>
            </p:nvSpPr>
            <p:spPr>
              <a:xfrm>
                <a:off x="8067340" y="416851"/>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DC6DA0E6-DACF-4D42-9B6D-FEC5A7CDB9DC}"/>
                </a:ext>
              </a:extLst>
            </p:cNvPr>
            <p:cNvGrpSpPr/>
            <p:nvPr/>
          </p:nvGrpSpPr>
          <p:grpSpPr>
            <a:xfrm>
              <a:off x="7543800" y="530956"/>
              <a:ext cx="590775" cy="67236"/>
              <a:chOff x="7543800" y="531597"/>
              <a:chExt cx="590775" cy="67236"/>
            </a:xfrm>
            <a:grpFill/>
          </p:grpSpPr>
          <p:sp>
            <p:nvSpPr>
              <p:cNvPr id="133" name="Oval 132">
                <a:extLst>
                  <a:ext uri="{FF2B5EF4-FFF2-40B4-BE49-F238E27FC236}">
                    <a16:creationId xmlns:a16="http://schemas.microsoft.com/office/drawing/2014/main" id="{130A8894-5819-FB42-9034-679CCB3EF4D7}"/>
                  </a:ext>
                </a:extLst>
              </p:cNvPr>
              <p:cNvSpPr/>
              <p:nvPr/>
            </p:nvSpPr>
            <p:spPr>
              <a:xfrm>
                <a:off x="7543800"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591028E1-2CAF-124B-8EA8-D71FD17C8CE9}"/>
                  </a:ext>
                </a:extLst>
              </p:cNvPr>
              <p:cNvSpPr/>
              <p:nvPr/>
            </p:nvSpPr>
            <p:spPr>
              <a:xfrm>
                <a:off x="7674685"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8CFDA6FA-E1D2-9247-9980-DCE2BE97D7BE}"/>
                  </a:ext>
                </a:extLst>
              </p:cNvPr>
              <p:cNvSpPr/>
              <p:nvPr/>
            </p:nvSpPr>
            <p:spPr>
              <a:xfrm>
                <a:off x="7805570"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1B64BC2F-D226-6D44-AD18-AB853DF44B12}"/>
                  </a:ext>
                </a:extLst>
              </p:cNvPr>
              <p:cNvSpPr/>
              <p:nvPr/>
            </p:nvSpPr>
            <p:spPr>
              <a:xfrm>
                <a:off x="7936455"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65F2B6E2-75D3-E74B-A31F-DA40DF038E68}"/>
                  </a:ext>
                </a:extLst>
              </p:cNvPr>
              <p:cNvSpPr/>
              <p:nvPr/>
            </p:nvSpPr>
            <p:spPr>
              <a:xfrm>
                <a:off x="8067340" y="531597"/>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id="{D33620A5-D40E-F441-BDC3-6621046F58DC}"/>
                </a:ext>
              </a:extLst>
            </p:cNvPr>
            <p:cNvGrpSpPr/>
            <p:nvPr/>
          </p:nvGrpSpPr>
          <p:grpSpPr>
            <a:xfrm>
              <a:off x="7543800" y="646343"/>
              <a:ext cx="590775" cy="67236"/>
              <a:chOff x="7543800" y="646343"/>
              <a:chExt cx="590775" cy="67236"/>
            </a:xfrm>
            <a:grpFill/>
          </p:grpSpPr>
          <p:sp>
            <p:nvSpPr>
              <p:cNvPr id="128" name="Oval 127">
                <a:extLst>
                  <a:ext uri="{FF2B5EF4-FFF2-40B4-BE49-F238E27FC236}">
                    <a16:creationId xmlns:a16="http://schemas.microsoft.com/office/drawing/2014/main" id="{1B6A556E-CE62-5541-AD8B-7E57259F0DCC}"/>
                  </a:ext>
                </a:extLst>
              </p:cNvPr>
              <p:cNvSpPr/>
              <p:nvPr/>
            </p:nvSpPr>
            <p:spPr>
              <a:xfrm>
                <a:off x="7543800"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8A26C7EF-64FA-7940-AA35-18D18CA96103}"/>
                  </a:ext>
                </a:extLst>
              </p:cNvPr>
              <p:cNvSpPr/>
              <p:nvPr/>
            </p:nvSpPr>
            <p:spPr>
              <a:xfrm>
                <a:off x="7674685"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31924F18-0980-3141-8E51-D9F4B4623F20}"/>
                  </a:ext>
                </a:extLst>
              </p:cNvPr>
              <p:cNvSpPr/>
              <p:nvPr/>
            </p:nvSpPr>
            <p:spPr>
              <a:xfrm>
                <a:off x="7805570"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08C4583-68A7-9449-8688-C4A56CF05A04}"/>
                  </a:ext>
                </a:extLst>
              </p:cNvPr>
              <p:cNvSpPr/>
              <p:nvPr/>
            </p:nvSpPr>
            <p:spPr>
              <a:xfrm>
                <a:off x="7936455"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F9D2C0E3-473B-8A47-B4A1-95C8BC56DC38}"/>
                  </a:ext>
                </a:extLst>
              </p:cNvPr>
              <p:cNvSpPr/>
              <p:nvPr/>
            </p:nvSpPr>
            <p:spPr>
              <a:xfrm>
                <a:off x="8067340" y="64634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 name="Group 101">
            <a:extLst>
              <a:ext uri="{FF2B5EF4-FFF2-40B4-BE49-F238E27FC236}">
                <a16:creationId xmlns:a16="http://schemas.microsoft.com/office/drawing/2014/main" id="{3D05E947-8AB9-9741-9517-0102689D99D1}"/>
              </a:ext>
            </a:extLst>
          </p:cNvPr>
          <p:cNvGrpSpPr/>
          <p:nvPr userDrawn="1"/>
        </p:nvGrpSpPr>
        <p:grpSpPr>
          <a:xfrm>
            <a:off x="10823072" y="5615760"/>
            <a:ext cx="1106020" cy="1020295"/>
            <a:chOff x="7570694" y="-1223682"/>
            <a:chExt cx="1106020" cy="1020295"/>
          </a:xfrm>
        </p:grpSpPr>
        <p:sp>
          <p:nvSpPr>
            <p:cNvPr id="103" name="Oval 102">
              <a:extLst>
                <a:ext uri="{FF2B5EF4-FFF2-40B4-BE49-F238E27FC236}">
                  <a16:creationId xmlns:a16="http://schemas.microsoft.com/office/drawing/2014/main" id="{3AA7A149-49E4-9949-8754-19AB21BA0381}"/>
                </a:ext>
              </a:extLst>
            </p:cNvPr>
            <p:cNvSpPr/>
            <p:nvPr/>
          </p:nvSpPr>
          <p:spPr>
            <a:xfrm>
              <a:off x="7570694" y="-1223682"/>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23C6158D-1E84-B542-A83C-B42E1BE057C2}"/>
                </a:ext>
              </a:extLst>
            </p:cNvPr>
            <p:cNvSpPr/>
            <p:nvPr/>
          </p:nvSpPr>
          <p:spPr>
            <a:xfrm>
              <a:off x="7894544" y="-1223682"/>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24A6206E-54DA-FA43-A2CB-327439C8752D}"/>
                </a:ext>
              </a:extLst>
            </p:cNvPr>
            <p:cNvSpPr/>
            <p:nvPr/>
          </p:nvSpPr>
          <p:spPr>
            <a:xfrm>
              <a:off x="8218394" y="-1223682"/>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DEFDC1A-BC73-0C43-8B70-EC38D846A51E}"/>
                </a:ext>
              </a:extLst>
            </p:cNvPr>
            <p:cNvSpPr/>
            <p:nvPr/>
          </p:nvSpPr>
          <p:spPr>
            <a:xfrm>
              <a:off x="8542244" y="-1223682"/>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E28CAF4A-E516-514E-A3AD-57893C50F732}"/>
                </a:ext>
              </a:extLst>
            </p:cNvPr>
            <p:cNvSpPr/>
            <p:nvPr/>
          </p:nvSpPr>
          <p:spPr>
            <a:xfrm>
              <a:off x="7570694" y="-928407"/>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F3127E8-DCF2-4F4A-86FF-62F50A9755B1}"/>
                </a:ext>
              </a:extLst>
            </p:cNvPr>
            <p:cNvSpPr/>
            <p:nvPr/>
          </p:nvSpPr>
          <p:spPr>
            <a:xfrm>
              <a:off x="7894544" y="-928407"/>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187C55ED-2AE3-AC46-8ECD-024FA1F38A3F}"/>
                </a:ext>
              </a:extLst>
            </p:cNvPr>
            <p:cNvSpPr/>
            <p:nvPr/>
          </p:nvSpPr>
          <p:spPr>
            <a:xfrm>
              <a:off x="8218394" y="-928407"/>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AA446C4-1C5A-5F45-9860-89832F2DDD79}"/>
                </a:ext>
              </a:extLst>
            </p:cNvPr>
            <p:cNvSpPr/>
            <p:nvPr/>
          </p:nvSpPr>
          <p:spPr>
            <a:xfrm>
              <a:off x="8542244" y="-928407"/>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E9923AA8-08C4-7C4F-893E-9F2501E34753}"/>
                </a:ext>
              </a:extLst>
            </p:cNvPr>
            <p:cNvSpPr/>
            <p:nvPr/>
          </p:nvSpPr>
          <p:spPr>
            <a:xfrm>
              <a:off x="7570694" y="-633132"/>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E9AE47D-045E-FE48-83FA-F8B7EFE2F80C}"/>
                </a:ext>
              </a:extLst>
            </p:cNvPr>
            <p:cNvSpPr/>
            <p:nvPr/>
          </p:nvSpPr>
          <p:spPr>
            <a:xfrm>
              <a:off x="7894544" y="-633132"/>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916D4805-4ED4-D54B-A802-8051757D25F9}"/>
                </a:ext>
              </a:extLst>
            </p:cNvPr>
            <p:cNvSpPr/>
            <p:nvPr/>
          </p:nvSpPr>
          <p:spPr>
            <a:xfrm>
              <a:off x="8218394" y="-633132"/>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C4119405-72E8-4443-B6A0-29BC4DCF0751}"/>
                </a:ext>
              </a:extLst>
            </p:cNvPr>
            <p:cNvSpPr/>
            <p:nvPr/>
          </p:nvSpPr>
          <p:spPr>
            <a:xfrm>
              <a:off x="8542244" y="-633132"/>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9A8B504D-1F3D-0D49-9444-C067B71D840F}"/>
                </a:ext>
              </a:extLst>
            </p:cNvPr>
            <p:cNvSpPr/>
            <p:nvPr/>
          </p:nvSpPr>
          <p:spPr>
            <a:xfrm>
              <a:off x="7570694" y="-337857"/>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ABB02D81-DBEC-8548-8273-91D6154FCD45}"/>
                </a:ext>
              </a:extLst>
            </p:cNvPr>
            <p:cNvSpPr/>
            <p:nvPr/>
          </p:nvSpPr>
          <p:spPr>
            <a:xfrm>
              <a:off x="7894544" y="-337857"/>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FD0067C0-D924-6442-954A-F5AA2203392A}"/>
                </a:ext>
              </a:extLst>
            </p:cNvPr>
            <p:cNvSpPr/>
            <p:nvPr/>
          </p:nvSpPr>
          <p:spPr>
            <a:xfrm>
              <a:off x="8218394" y="-337857"/>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05AC442E-A509-C443-92FC-2BF058EFE810}"/>
                </a:ext>
              </a:extLst>
            </p:cNvPr>
            <p:cNvSpPr/>
            <p:nvPr/>
          </p:nvSpPr>
          <p:spPr>
            <a:xfrm>
              <a:off x="8542244" y="-337857"/>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TextBox 96">
            <a:extLst>
              <a:ext uri="{FF2B5EF4-FFF2-40B4-BE49-F238E27FC236}">
                <a16:creationId xmlns:a16="http://schemas.microsoft.com/office/drawing/2014/main" id="{141E2089-C56A-3A4B-89B3-2B8FF51B3337}"/>
              </a:ext>
            </a:extLst>
          </p:cNvPr>
          <p:cNvSpPr txBox="1"/>
          <p:nvPr/>
        </p:nvSpPr>
        <p:spPr>
          <a:xfrm>
            <a:off x="11214157" y="329288"/>
            <a:ext cx="742444" cy="829907"/>
          </a:xfrm>
          <a:prstGeom prst="rect">
            <a:avLst/>
          </a:prstGeom>
          <a:noFill/>
          <a:ln w="53975">
            <a:noFill/>
          </a:ln>
          <a:effectLst/>
        </p:spPr>
        <p:txBody>
          <a:bodyPr wrap="square" lIns="0" rIns="0" bIns="0" rtlCol="0" anchor="b">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3600" b="1" u="none" strike="noStrike" kern="1200" cap="none" spc="-100" normalizeH="0" baseline="0" noProof="0" dirty="0">
                <a:ln>
                  <a:noFill/>
                </a:ln>
                <a:solidFill>
                  <a:srgbClr val="FFFFFF">
                    <a:alpha val="50000"/>
                  </a:srgbClr>
                </a:solidFill>
                <a:uLnTx/>
                <a:uFillTx/>
                <a:latin typeface="Arial" panose="020B0604020202020204" pitchFamily="34" charset="0"/>
                <a:cs typeface="Arial" panose="020B0604020202020204" pitchFamily="34" charset="0"/>
              </a:rPr>
              <a:t>20</a:t>
            </a:r>
            <a:br>
              <a:rPr kumimoji="0" lang="en-US" sz="3600" b="1" u="none" strike="noStrike" kern="1200" cap="none" spc="-100" normalizeH="0" baseline="0" noProof="0" dirty="0">
                <a:ln>
                  <a:noFill/>
                </a:ln>
                <a:solidFill>
                  <a:srgbClr val="FFFFFF">
                    <a:alpha val="50000"/>
                  </a:srgbClr>
                </a:solidFill>
                <a:uLnTx/>
                <a:uFillTx/>
                <a:latin typeface="Arial" panose="020B0604020202020204" pitchFamily="34" charset="0"/>
                <a:cs typeface="Arial" panose="020B0604020202020204" pitchFamily="34" charset="0"/>
              </a:rPr>
            </a:br>
            <a:r>
              <a:rPr kumimoji="0" lang="en-US" sz="3600" b="1" u="none" strike="noStrike" kern="1200" cap="none" spc="-100" normalizeH="0" baseline="0" noProof="0" dirty="0">
                <a:ln>
                  <a:noFill/>
                </a:ln>
                <a:solidFill>
                  <a:srgbClr val="FFFFFF">
                    <a:alpha val="50000"/>
                  </a:srgbClr>
                </a:solidFill>
                <a:uLnTx/>
                <a:uFillTx/>
                <a:latin typeface="Arial" panose="020B0604020202020204" pitchFamily="34" charset="0"/>
                <a:cs typeface="Arial" panose="020B0604020202020204" pitchFamily="34" charset="0"/>
              </a:rPr>
              <a:t>20</a:t>
            </a:r>
          </a:p>
        </p:txBody>
      </p:sp>
      <p:cxnSp>
        <p:nvCxnSpPr>
          <p:cNvPr id="98" name="Straight Connector 97">
            <a:extLst>
              <a:ext uri="{FF2B5EF4-FFF2-40B4-BE49-F238E27FC236}">
                <a16:creationId xmlns:a16="http://schemas.microsoft.com/office/drawing/2014/main" id="{8D44FFDA-6D1F-344C-82D8-66145DD1EF76}"/>
              </a:ext>
            </a:extLst>
          </p:cNvPr>
          <p:cNvCxnSpPr>
            <a:cxnSpLocks/>
          </p:cNvCxnSpPr>
          <p:nvPr/>
        </p:nvCxnSpPr>
        <p:spPr>
          <a:xfrm>
            <a:off x="11311059" y="1181498"/>
            <a:ext cx="548640" cy="0"/>
          </a:xfrm>
          <a:prstGeom prst="line">
            <a:avLst/>
          </a:prstGeom>
          <a:ln w="444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F85B8A9-9033-624D-9EA8-83413BD18387}"/>
              </a:ext>
            </a:extLst>
          </p:cNvPr>
          <p:cNvSpPr>
            <a:spLocks noGrp="1"/>
          </p:cNvSpPr>
          <p:nvPr userDrawn="1">
            <p:ph type="pic" sz="quarter" idx="12" hasCustomPrompt="1"/>
          </p:nvPr>
        </p:nvSpPr>
        <p:spPr>
          <a:xfrm>
            <a:off x="6568372" y="1389901"/>
            <a:ext cx="5629077" cy="3996582"/>
          </a:xfrm>
        </p:spPr>
        <p:txBody>
          <a:bodyPr anchor="ctr"/>
          <a:lstStyle>
            <a:lvl1pPr algn="ctr">
              <a:buNone/>
              <a:defRPr>
                <a:solidFill>
                  <a:schemeClr val="bg1"/>
                </a:solidFill>
              </a:defRPr>
            </a:lvl1pPr>
          </a:lstStyle>
          <a:p>
            <a:r>
              <a:rPr lang="en-US" dirty="0"/>
              <a:t>Main Slide Deck Photo</a:t>
            </a:r>
          </a:p>
        </p:txBody>
      </p:sp>
      <p:sp>
        <p:nvSpPr>
          <p:cNvPr id="10" name="Picture Placeholder 9">
            <a:extLst>
              <a:ext uri="{FF2B5EF4-FFF2-40B4-BE49-F238E27FC236}">
                <a16:creationId xmlns:a16="http://schemas.microsoft.com/office/drawing/2014/main" id="{DDBE479D-DE20-F048-8B4B-29C35E46A9B4}"/>
              </a:ext>
            </a:extLst>
          </p:cNvPr>
          <p:cNvSpPr>
            <a:spLocks noGrp="1"/>
          </p:cNvSpPr>
          <p:nvPr>
            <p:ph type="pic" sz="quarter" idx="13" hasCustomPrompt="1"/>
          </p:nvPr>
        </p:nvSpPr>
        <p:spPr>
          <a:xfrm>
            <a:off x="1368927" y="4861932"/>
            <a:ext cx="3351213" cy="1049103"/>
          </a:xfrm>
        </p:spPr>
        <p:txBody>
          <a:bodyPr anchor="ctr"/>
          <a:lstStyle>
            <a:lvl1pPr algn="ctr">
              <a:buNone/>
              <a:defRPr>
                <a:solidFill>
                  <a:schemeClr val="bg1"/>
                </a:solidFill>
              </a:defRPr>
            </a:lvl1pPr>
          </a:lstStyle>
          <a:p>
            <a:r>
              <a:rPr lang="en-US" dirty="0"/>
              <a:t>Select Logo</a:t>
            </a:r>
          </a:p>
        </p:txBody>
      </p:sp>
    </p:spTree>
    <p:extLst>
      <p:ext uri="{BB962C8B-B14F-4D97-AF65-F5344CB8AC3E}">
        <p14:creationId xmlns:p14="http://schemas.microsoft.com/office/powerpoint/2010/main" val="15121144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cxnSp>
        <p:nvCxnSpPr>
          <p:cNvPr id="82" name="Straight Connector 81">
            <a:extLst>
              <a:ext uri="{FF2B5EF4-FFF2-40B4-BE49-F238E27FC236}">
                <a16:creationId xmlns:a16="http://schemas.microsoft.com/office/drawing/2014/main" id="{265F1211-8698-3A44-97D0-23FFBC8D1626}"/>
              </a:ext>
            </a:extLst>
          </p:cNvPr>
          <p:cNvCxnSpPr>
            <a:cxnSpLocks/>
          </p:cNvCxnSpPr>
          <p:nvPr userDrawn="1"/>
        </p:nvCxnSpPr>
        <p:spPr>
          <a:xfrm>
            <a:off x="405141" y="914400"/>
            <a:ext cx="0" cy="5934165"/>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0628565E-941C-9D43-9F37-0C50EE4F21C0}"/>
              </a:ext>
            </a:extLst>
          </p:cNvPr>
          <p:cNvGrpSpPr/>
          <p:nvPr userDrawn="1"/>
        </p:nvGrpSpPr>
        <p:grpSpPr>
          <a:xfrm>
            <a:off x="1368928" y="912200"/>
            <a:ext cx="274320" cy="212725"/>
            <a:chOff x="11343190" y="687636"/>
            <a:chExt cx="274320" cy="212725"/>
          </a:xfrm>
        </p:grpSpPr>
        <p:cxnSp>
          <p:nvCxnSpPr>
            <p:cNvPr id="84" name="Straight Connector 83">
              <a:extLst>
                <a:ext uri="{FF2B5EF4-FFF2-40B4-BE49-F238E27FC236}">
                  <a16:creationId xmlns:a16="http://schemas.microsoft.com/office/drawing/2014/main" id="{3BAEB5BD-4F80-BA48-9E5E-C9C6140F63B5}"/>
                </a:ext>
              </a:extLst>
            </p:cNvPr>
            <p:cNvCxnSpPr/>
            <p:nvPr/>
          </p:nvCxnSpPr>
          <p:spPr>
            <a:xfrm>
              <a:off x="11343190" y="687636"/>
              <a:ext cx="27432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F2C89BD-10AF-DC46-B4C1-68FFB539C8F4}"/>
                </a:ext>
              </a:extLst>
            </p:cNvPr>
            <p:cNvCxnSpPr/>
            <p:nvPr/>
          </p:nvCxnSpPr>
          <p:spPr>
            <a:xfrm>
              <a:off x="11343190" y="758544"/>
              <a:ext cx="27432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152ABD6-B53A-0144-BEA6-919C107009D1}"/>
                </a:ext>
              </a:extLst>
            </p:cNvPr>
            <p:cNvCxnSpPr/>
            <p:nvPr/>
          </p:nvCxnSpPr>
          <p:spPr>
            <a:xfrm>
              <a:off x="11343190" y="829452"/>
              <a:ext cx="27432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8195993-2A82-4C42-87F5-C1BA3C20B247}"/>
                </a:ext>
              </a:extLst>
            </p:cNvPr>
            <p:cNvCxnSpPr/>
            <p:nvPr/>
          </p:nvCxnSpPr>
          <p:spPr>
            <a:xfrm>
              <a:off x="11343190" y="900361"/>
              <a:ext cx="27432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71E40D0A-2301-0947-B931-2A1AB2B5AE7E}"/>
              </a:ext>
            </a:extLst>
          </p:cNvPr>
          <p:cNvGrpSpPr/>
          <p:nvPr userDrawn="1"/>
        </p:nvGrpSpPr>
        <p:grpSpPr>
          <a:xfrm>
            <a:off x="5683925" y="5745849"/>
            <a:ext cx="3910389" cy="288432"/>
            <a:chOff x="7584141" y="1424618"/>
            <a:chExt cx="3910389" cy="288432"/>
          </a:xfrm>
        </p:grpSpPr>
        <p:cxnSp>
          <p:nvCxnSpPr>
            <p:cNvPr id="95" name="Straight Connector 94">
              <a:extLst>
                <a:ext uri="{FF2B5EF4-FFF2-40B4-BE49-F238E27FC236}">
                  <a16:creationId xmlns:a16="http://schemas.microsoft.com/office/drawing/2014/main" id="{E90BFED6-8FB3-A547-BC81-DBC31025A546}"/>
                </a:ext>
              </a:extLst>
            </p:cNvPr>
            <p:cNvCxnSpPr>
              <a:cxnSpLocks/>
            </p:cNvCxnSpPr>
            <p:nvPr/>
          </p:nvCxnSpPr>
          <p:spPr>
            <a:xfrm flipV="1">
              <a:off x="7584141"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57E7BC9-C981-1648-8E86-B4CAB1CAB080}"/>
                </a:ext>
              </a:extLst>
            </p:cNvPr>
            <p:cNvCxnSpPr>
              <a:cxnSpLocks/>
            </p:cNvCxnSpPr>
            <p:nvPr/>
          </p:nvCxnSpPr>
          <p:spPr>
            <a:xfrm flipV="1">
              <a:off x="7913410"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07A3525-5818-6343-9DD0-977945DD8CB8}"/>
                </a:ext>
              </a:extLst>
            </p:cNvPr>
            <p:cNvCxnSpPr>
              <a:cxnSpLocks/>
            </p:cNvCxnSpPr>
            <p:nvPr/>
          </p:nvCxnSpPr>
          <p:spPr>
            <a:xfrm flipV="1">
              <a:off x="8242679"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9B746CF-5E80-5844-8BD9-C82FFE1D8F37}"/>
                </a:ext>
              </a:extLst>
            </p:cNvPr>
            <p:cNvCxnSpPr>
              <a:cxnSpLocks/>
            </p:cNvCxnSpPr>
            <p:nvPr/>
          </p:nvCxnSpPr>
          <p:spPr>
            <a:xfrm flipV="1">
              <a:off x="8571948"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59EACF3-E25A-024B-81E0-FDBE32D83D3A}"/>
                </a:ext>
              </a:extLst>
            </p:cNvPr>
            <p:cNvCxnSpPr>
              <a:cxnSpLocks/>
            </p:cNvCxnSpPr>
            <p:nvPr/>
          </p:nvCxnSpPr>
          <p:spPr>
            <a:xfrm flipV="1">
              <a:off x="8901217"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0DEC351-F79D-3948-9918-B48CD008591E}"/>
                </a:ext>
              </a:extLst>
            </p:cNvPr>
            <p:cNvCxnSpPr>
              <a:cxnSpLocks/>
            </p:cNvCxnSpPr>
            <p:nvPr/>
          </p:nvCxnSpPr>
          <p:spPr>
            <a:xfrm flipV="1">
              <a:off x="9230486"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E6FB975-E6DB-F549-8B78-6F0B630E1C82}"/>
                </a:ext>
              </a:extLst>
            </p:cNvPr>
            <p:cNvCxnSpPr>
              <a:cxnSpLocks/>
            </p:cNvCxnSpPr>
            <p:nvPr/>
          </p:nvCxnSpPr>
          <p:spPr>
            <a:xfrm flipV="1">
              <a:off x="9559755"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BF1F6CE-3021-7941-A973-3BF137EBBF59}"/>
                </a:ext>
              </a:extLst>
            </p:cNvPr>
            <p:cNvCxnSpPr>
              <a:cxnSpLocks/>
            </p:cNvCxnSpPr>
            <p:nvPr/>
          </p:nvCxnSpPr>
          <p:spPr>
            <a:xfrm flipV="1">
              <a:off x="9889024"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34984BF-A22C-374F-B942-F0C0C7F277D8}"/>
                </a:ext>
              </a:extLst>
            </p:cNvPr>
            <p:cNvCxnSpPr>
              <a:cxnSpLocks/>
            </p:cNvCxnSpPr>
            <p:nvPr/>
          </p:nvCxnSpPr>
          <p:spPr>
            <a:xfrm flipV="1">
              <a:off x="10218293"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62F7B56-AA53-244B-89DF-4D53C2B94BC9}"/>
                </a:ext>
              </a:extLst>
            </p:cNvPr>
            <p:cNvCxnSpPr>
              <a:cxnSpLocks/>
            </p:cNvCxnSpPr>
            <p:nvPr/>
          </p:nvCxnSpPr>
          <p:spPr>
            <a:xfrm flipV="1">
              <a:off x="10547562"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BB1062C7-E818-9146-B854-9AEFFD7862D1}"/>
                </a:ext>
              </a:extLst>
            </p:cNvPr>
            <p:cNvCxnSpPr>
              <a:cxnSpLocks/>
            </p:cNvCxnSpPr>
            <p:nvPr/>
          </p:nvCxnSpPr>
          <p:spPr>
            <a:xfrm flipV="1">
              <a:off x="10876831"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FACC81E7-15E4-974D-AC32-890746A38339}"/>
                </a:ext>
              </a:extLst>
            </p:cNvPr>
            <p:cNvCxnSpPr>
              <a:cxnSpLocks/>
            </p:cNvCxnSpPr>
            <p:nvPr/>
          </p:nvCxnSpPr>
          <p:spPr>
            <a:xfrm flipV="1">
              <a:off x="11206098"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grpSp>
      <p:sp>
        <p:nvSpPr>
          <p:cNvPr id="177" name="Picture Placeholder 4">
            <a:extLst>
              <a:ext uri="{FF2B5EF4-FFF2-40B4-BE49-F238E27FC236}">
                <a16:creationId xmlns:a16="http://schemas.microsoft.com/office/drawing/2014/main" id="{CF6F94E6-FB2A-5C49-9309-47060E9D4E03}"/>
              </a:ext>
            </a:extLst>
          </p:cNvPr>
          <p:cNvSpPr>
            <a:spLocks noGrp="1"/>
          </p:cNvSpPr>
          <p:nvPr>
            <p:ph type="pic" sz="quarter" idx="12" hasCustomPrompt="1"/>
          </p:nvPr>
        </p:nvSpPr>
        <p:spPr>
          <a:xfrm>
            <a:off x="6568372" y="1389901"/>
            <a:ext cx="5629077" cy="3996582"/>
          </a:xfrm>
        </p:spPr>
        <p:txBody>
          <a:bodyPr anchor="ctr"/>
          <a:lstStyle>
            <a:lvl1pPr algn="ctr">
              <a:buNone/>
              <a:defRPr>
                <a:solidFill>
                  <a:schemeClr val="bg1"/>
                </a:solidFill>
              </a:defRPr>
            </a:lvl1pPr>
          </a:lstStyle>
          <a:p>
            <a:r>
              <a:rPr lang="en-US" dirty="0"/>
              <a:t>Main Slide Deck Photo</a:t>
            </a:r>
          </a:p>
        </p:txBody>
      </p:sp>
      <p:sp>
        <p:nvSpPr>
          <p:cNvPr id="178" name="Text Placeholder 172">
            <a:extLst>
              <a:ext uri="{FF2B5EF4-FFF2-40B4-BE49-F238E27FC236}">
                <a16:creationId xmlns:a16="http://schemas.microsoft.com/office/drawing/2014/main" id="{4EA16530-944D-D24D-A6AF-61B976AA727D}"/>
              </a:ext>
            </a:extLst>
          </p:cNvPr>
          <p:cNvSpPr>
            <a:spLocks noGrp="1"/>
          </p:cNvSpPr>
          <p:nvPr>
            <p:ph type="body" sz="quarter" idx="11" hasCustomPrompt="1"/>
          </p:nvPr>
        </p:nvSpPr>
        <p:spPr>
          <a:xfrm rot="16200000">
            <a:off x="-1265147" y="2755569"/>
            <a:ext cx="3825237" cy="138499"/>
          </a:xfrm>
        </p:spPr>
        <p:txBody>
          <a:bodyPr/>
          <a:lstStyle>
            <a:lvl1pPr algn="r">
              <a:lnSpc>
                <a:spcPct val="100000"/>
              </a:lnSpc>
              <a:buFontTx/>
              <a:buNone/>
              <a:defRPr sz="900" spc="300">
                <a:solidFill>
                  <a:schemeClr val="bg1"/>
                </a:solidFill>
              </a:defRPr>
            </a:lvl1pPr>
            <a:lvl2pPr>
              <a:buNone/>
              <a:defRPr/>
            </a:lvl2pPr>
          </a:lstStyle>
          <a:p>
            <a:pPr lvl="0"/>
            <a:r>
              <a:rPr lang="en-US" dirty="0"/>
              <a:t>DECK TILE OR OTHER</a:t>
            </a:r>
          </a:p>
        </p:txBody>
      </p:sp>
      <p:sp>
        <p:nvSpPr>
          <p:cNvPr id="179" name="Title 1">
            <a:extLst>
              <a:ext uri="{FF2B5EF4-FFF2-40B4-BE49-F238E27FC236}">
                <a16:creationId xmlns:a16="http://schemas.microsoft.com/office/drawing/2014/main" id="{4ABF823B-5972-8C46-BE31-3BCDD8C4CD81}"/>
              </a:ext>
            </a:extLst>
          </p:cNvPr>
          <p:cNvSpPr>
            <a:spLocks noGrp="1"/>
          </p:cNvSpPr>
          <p:nvPr>
            <p:ph type="ctrTitle" hasCustomPrompt="1"/>
          </p:nvPr>
        </p:nvSpPr>
        <p:spPr>
          <a:xfrm>
            <a:off x="1368927" y="1371600"/>
            <a:ext cx="4615014" cy="1099212"/>
          </a:xfrm>
        </p:spPr>
        <p:txBody>
          <a:bodyPr anchor="t"/>
          <a:lstStyle>
            <a:lvl1pPr algn="l">
              <a:lnSpc>
                <a:spcPct val="80000"/>
              </a:lnSpc>
              <a:defRPr sz="4400">
                <a:solidFill>
                  <a:schemeClr val="bg1"/>
                </a:solidFill>
              </a:defRPr>
            </a:lvl1pPr>
          </a:lstStyle>
          <a:p>
            <a:r>
              <a:rPr lang="en-US" dirty="0"/>
              <a:t>Click to Edit Section Title Slide</a:t>
            </a:r>
          </a:p>
        </p:txBody>
      </p:sp>
      <p:sp>
        <p:nvSpPr>
          <p:cNvPr id="180" name="Picture Placeholder 9">
            <a:extLst>
              <a:ext uri="{FF2B5EF4-FFF2-40B4-BE49-F238E27FC236}">
                <a16:creationId xmlns:a16="http://schemas.microsoft.com/office/drawing/2014/main" id="{7BD5766F-FCED-F74A-94F7-EDE827151EC0}"/>
              </a:ext>
            </a:extLst>
          </p:cNvPr>
          <p:cNvSpPr>
            <a:spLocks noGrp="1"/>
          </p:cNvSpPr>
          <p:nvPr>
            <p:ph type="pic" sz="quarter" idx="13" hasCustomPrompt="1"/>
          </p:nvPr>
        </p:nvSpPr>
        <p:spPr>
          <a:xfrm>
            <a:off x="1368927" y="4861932"/>
            <a:ext cx="3351213" cy="1049103"/>
          </a:xfrm>
        </p:spPr>
        <p:txBody>
          <a:bodyPr anchor="ctr"/>
          <a:lstStyle>
            <a:lvl1pPr algn="ctr">
              <a:buNone/>
              <a:defRPr>
                <a:solidFill>
                  <a:schemeClr val="bg1"/>
                </a:solidFill>
              </a:defRPr>
            </a:lvl1pPr>
          </a:lstStyle>
          <a:p>
            <a:r>
              <a:rPr lang="en-US" dirty="0"/>
              <a:t>Select Logo</a:t>
            </a:r>
          </a:p>
        </p:txBody>
      </p:sp>
      <p:sp>
        <p:nvSpPr>
          <p:cNvPr id="181" name="Subtitle 2">
            <a:extLst>
              <a:ext uri="{FF2B5EF4-FFF2-40B4-BE49-F238E27FC236}">
                <a16:creationId xmlns:a16="http://schemas.microsoft.com/office/drawing/2014/main" id="{01696AF9-CA68-AA4A-B317-7B0E932B651D}"/>
              </a:ext>
            </a:extLst>
          </p:cNvPr>
          <p:cNvSpPr>
            <a:spLocks noGrp="1"/>
          </p:cNvSpPr>
          <p:nvPr>
            <p:ph type="subTitle" idx="1" hasCustomPrompt="1"/>
          </p:nvPr>
        </p:nvSpPr>
        <p:spPr>
          <a:xfrm>
            <a:off x="1353881" y="3230360"/>
            <a:ext cx="4265752" cy="246221"/>
          </a:xfrm>
        </p:spPr>
        <p:txBody>
          <a:bodyPr anchor="t"/>
          <a:lstStyle>
            <a:lvl1pPr marL="0" indent="0" algn="l">
              <a:lnSpc>
                <a:spcPct val="100000"/>
              </a:lnSpc>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Presenter Name</a:t>
            </a:r>
          </a:p>
        </p:txBody>
      </p:sp>
      <p:sp>
        <p:nvSpPr>
          <p:cNvPr id="182" name="Text Placeholder 170">
            <a:extLst>
              <a:ext uri="{FF2B5EF4-FFF2-40B4-BE49-F238E27FC236}">
                <a16:creationId xmlns:a16="http://schemas.microsoft.com/office/drawing/2014/main" id="{B67B351C-2A1F-D34C-9A40-CDFA2D8E4887}"/>
              </a:ext>
            </a:extLst>
          </p:cNvPr>
          <p:cNvSpPr>
            <a:spLocks noGrp="1"/>
          </p:cNvSpPr>
          <p:nvPr>
            <p:ph type="body" sz="quarter" idx="10" hasCustomPrompt="1"/>
          </p:nvPr>
        </p:nvSpPr>
        <p:spPr>
          <a:xfrm>
            <a:off x="1353880" y="3513502"/>
            <a:ext cx="4265751" cy="221599"/>
          </a:xfrm>
        </p:spPr>
        <p:txBody>
          <a:bodyPr/>
          <a:lstStyle>
            <a:lvl1pPr>
              <a:lnSpc>
                <a:spcPct val="100000"/>
              </a:lnSpc>
              <a:buNone/>
              <a:defRPr sz="1400">
                <a:solidFill>
                  <a:schemeClr val="accent2"/>
                </a:solidFill>
                <a:latin typeface="Sabon Next LT" panose="02000500000000000000" pitchFamily="2" charset="0"/>
                <a:cs typeface="Sabon Next LT" panose="02000500000000000000" pitchFamily="2" charset="0"/>
              </a:defRPr>
            </a:lvl1pPr>
            <a:lvl2pPr>
              <a:buNone/>
              <a:defRPr sz="1400">
                <a:solidFill>
                  <a:schemeClr val="accent2"/>
                </a:solidFill>
                <a:latin typeface="Sabon Next LT" panose="02000500000000000000" pitchFamily="2" charset="0"/>
                <a:cs typeface="Sabon Next LT" panose="02000500000000000000" pitchFamily="2" charset="0"/>
              </a:defRPr>
            </a:lvl2pPr>
            <a:lvl3pPr>
              <a:buNone/>
              <a:defRPr sz="1400">
                <a:solidFill>
                  <a:schemeClr val="accent2"/>
                </a:solidFill>
                <a:latin typeface="Sabon Next LT" panose="02000500000000000000" pitchFamily="2" charset="0"/>
                <a:cs typeface="Sabon Next LT" panose="02000500000000000000" pitchFamily="2" charset="0"/>
              </a:defRPr>
            </a:lvl3pPr>
            <a:lvl4pPr>
              <a:buNone/>
              <a:defRPr sz="1400">
                <a:solidFill>
                  <a:schemeClr val="accent2"/>
                </a:solidFill>
                <a:latin typeface="Sabon Next LT" panose="02000500000000000000" pitchFamily="2" charset="0"/>
                <a:cs typeface="Sabon Next LT" panose="02000500000000000000" pitchFamily="2" charset="0"/>
              </a:defRPr>
            </a:lvl4pPr>
            <a:lvl5pPr>
              <a:buNone/>
              <a:defRPr sz="1400">
                <a:solidFill>
                  <a:schemeClr val="accent2"/>
                </a:solidFill>
                <a:latin typeface="Sabon Next LT" panose="02000500000000000000" pitchFamily="2" charset="0"/>
                <a:cs typeface="Sabon Next LT" panose="02000500000000000000" pitchFamily="2" charset="0"/>
              </a:defRPr>
            </a:lvl5pPr>
          </a:lstStyle>
          <a:p>
            <a:pPr lvl="0"/>
            <a:r>
              <a:rPr lang="en-US" dirty="0"/>
              <a:t>Presenter Title</a:t>
            </a:r>
          </a:p>
        </p:txBody>
      </p:sp>
      <p:grpSp>
        <p:nvGrpSpPr>
          <p:cNvPr id="183" name="Group 182">
            <a:extLst>
              <a:ext uri="{FF2B5EF4-FFF2-40B4-BE49-F238E27FC236}">
                <a16:creationId xmlns:a16="http://schemas.microsoft.com/office/drawing/2014/main" id="{0FE3599A-DB2A-5E43-8F69-5EC295C2D24E}"/>
              </a:ext>
            </a:extLst>
          </p:cNvPr>
          <p:cNvGrpSpPr/>
          <p:nvPr userDrawn="1"/>
        </p:nvGrpSpPr>
        <p:grpSpPr>
          <a:xfrm>
            <a:off x="11324042" y="344471"/>
            <a:ext cx="502600" cy="744358"/>
            <a:chOff x="7543800" y="-161366"/>
            <a:chExt cx="590775" cy="874945"/>
          </a:xfrm>
          <a:solidFill>
            <a:schemeClr val="bg1">
              <a:lumMod val="75000"/>
            </a:schemeClr>
          </a:solidFill>
        </p:grpSpPr>
        <p:grpSp>
          <p:nvGrpSpPr>
            <p:cNvPr id="184" name="Group 183">
              <a:extLst>
                <a:ext uri="{FF2B5EF4-FFF2-40B4-BE49-F238E27FC236}">
                  <a16:creationId xmlns:a16="http://schemas.microsoft.com/office/drawing/2014/main" id="{9D5D50B1-9B6B-FB43-9DEE-9B5A889981F3}"/>
                </a:ext>
              </a:extLst>
            </p:cNvPr>
            <p:cNvGrpSpPr/>
            <p:nvPr/>
          </p:nvGrpSpPr>
          <p:grpSpPr>
            <a:xfrm>
              <a:off x="7543800" y="-161366"/>
              <a:ext cx="590775" cy="67236"/>
              <a:chOff x="7543800" y="-161366"/>
              <a:chExt cx="590775" cy="67236"/>
            </a:xfrm>
            <a:grpFill/>
          </p:grpSpPr>
          <p:sp>
            <p:nvSpPr>
              <p:cNvPr id="227" name="Oval 226">
                <a:extLst>
                  <a:ext uri="{FF2B5EF4-FFF2-40B4-BE49-F238E27FC236}">
                    <a16:creationId xmlns:a16="http://schemas.microsoft.com/office/drawing/2014/main" id="{CF06C0E6-0FB7-004A-9282-BC665F2D8B8C}"/>
                  </a:ext>
                </a:extLst>
              </p:cNvPr>
              <p:cNvSpPr/>
              <p:nvPr/>
            </p:nvSpPr>
            <p:spPr>
              <a:xfrm>
                <a:off x="7543800"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54F22B85-A037-9B4A-BE50-99AF373B9D4C}"/>
                  </a:ext>
                </a:extLst>
              </p:cNvPr>
              <p:cNvSpPr/>
              <p:nvPr/>
            </p:nvSpPr>
            <p:spPr>
              <a:xfrm>
                <a:off x="7674685"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A33FB731-0090-5344-A8B1-B3A709D6BE55}"/>
                  </a:ext>
                </a:extLst>
              </p:cNvPr>
              <p:cNvSpPr/>
              <p:nvPr/>
            </p:nvSpPr>
            <p:spPr>
              <a:xfrm>
                <a:off x="7805570"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0B82FDB2-862B-E044-8108-C2EE979FB430}"/>
                  </a:ext>
                </a:extLst>
              </p:cNvPr>
              <p:cNvSpPr/>
              <p:nvPr/>
            </p:nvSpPr>
            <p:spPr>
              <a:xfrm>
                <a:off x="7936455"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D4C97EB9-CA3A-B640-BF98-EDA37C8A5848}"/>
                  </a:ext>
                </a:extLst>
              </p:cNvPr>
              <p:cNvSpPr/>
              <p:nvPr/>
            </p:nvSpPr>
            <p:spPr>
              <a:xfrm>
                <a:off x="8067340" y="-16136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5" name="Group 184">
              <a:extLst>
                <a:ext uri="{FF2B5EF4-FFF2-40B4-BE49-F238E27FC236}">
                  <a16:creationId xmlns:a16="http://schemas.microsoft.com/office/drawing/2014/main" id="{0A18F501-F4F8-9147-93C4-2499448761FE}"/>
                </a:ext>
              </a:extLst>
            </p:cNvPr>
            <p:cNvGrpSpPr/>
            <p:nvPr/>
          </p:nvGrpSpPr>
          <p:grpSpPr>
            <a:xfrm>
              <a:off x="7543800" y="-45979"/>
              <a:ext cx="590775" cy="67236"/>
              <a:chOff x="7543800" y="-44377"/>
              <a:chExt cx="590775" cy="67236"/>
            </a:xfrm>
            <a:grpFill/>
          </p:grpSpPr>
          <p:sp>
            <p:nvSpPr>
              <p:cNvPr id="222" name="Oval 221">
                <a:extLst>
                  <a:ext uri="{FF2B5EF4-FFF2-40B4-BE49-F238E27FC236}">
                    <a16:creationId xmlns:a16="http://schemas.microsoft.com/office/drawing/2014/main" id="{93FC2E72-6B8D-CF49-9A93-B0C9B118A3A0}"/>
                  </a:ext>
                </a:extLst>
              </p:cNvPr>
              <p:cNvSpPr/>
              <p:nvPr/>
            </p:nvSpPr>
            <p:spPr>
              <a:xfrm>
                <a:off x="7543800"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C1E16EBD-4226-C945-A030-67CD62545C9A}"/>
                  </a:ext>
                </a:extLst>
              </p:cNvPr>
              <p:cNvSpPr/>
              <p:nvPr/>
            </p:nvSpPr>
            <p:spPr>
              <a:xfrm>
                <a:off x="7674685"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4C377E61-057B-6B44-B764-C78CC519E7CA}"/>
                  </a:ext>
                </a:extLst>
              </p:cNvPr>
              <p:cNvSpPr/>
              <p:nvPr/>
            </p:nvSpPr>
            <p:spPr>
              <a:xfrm>
                <a:off x="7805570"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4BF084F4-BD6A-CE49-9EF1-98684D3F62A3}"/>
                  </a:ext>
                </a:extLst>
              </p:cNvPr>
              <p:cNvSpPr/>
              <p:nvPr/>
            </p:nvSpPr>
            <p:spPr>
              <a:xfrm>
                <a:off x="7936455"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2C31C0C0-AF10-E542-9F94-D5A04482B7F9}"/>
                  </a:ext>
                </a:extLst>
              </p:cNvPr>
              <p:cNvSpPr/>
              <p:nvPr/>
            </p:nvSpPr>
            <p:spPr>
              <a:xfrm>
                <a:off x="8067340" y="-44377"/>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6" name="Group 185">
              <a:extLst>
                <a:ext uri="{FF2B5EF4-FFF2-40B4-BE49-F238E27FC236}">
                  <a16:creationId xmlns:a16="http://schemas.microsoft.com/office/drawing/2014/main" id="{D2D8180B-BF1A-C04A-8F95-0B850D6C1B24}"/>
                </a:ext>
              </a:extLst>
            </p:cNvPr>
            <p:cNvGrpSpPr/>
            <p:nvPr/>
          </p:nvGrpSpPr>
          <p:grpSpPr>
            <a:xfrm>
              <a:off x="7543800" y="69408"/>
              <a:ext cx="590775" cy="67236"/>
              <a:chOff x="7543800" y="72612"/>
              <a:chExt cx="590775" cy="67236"/>
            </a:xfrm>
            <a:grpFill/>
          </p:grpSpPr>
          <p:sp>
            <p:nvSpPr>
              <p:cNvPr id="217" name="Oval 216">
                <a:extLst>
                  <a:ext uri="{FF2B5EF4-FFF2-40B4-BE49-F238E27FC236}">
                    <a16:creationId xmlns:a16="http://schemas.microsoft.com/office/drawing/2014/main" id="{52C171AA-FC2C-644B-B7D1-06A3E09A3C2A}"/>
                  </a:ext>
                </a:extLst>
              </p:cNvPr>
              <p:cNvSpPr/>
              <p:nvPr/>
            </p:nvSpPr>
            <p:spPr>
              <a:xfrm>
                <a:off x="7543800"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4BD0E2BA-621F-5148-89B3-608EE2AC4F1B}"/>
                  </a:ext>
                </a:extLst>
              </p:cNvPr>
              <p:cNvSpPr/>
              <p:nvPr/>
            </p:nvSpPr>
            <p:spPr>
              <a:xfrm>
                <a:off x="7674685"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84C78E72-F5BD-654B-B9F0-CFEA93060618}"/>
                  </a:ext>
                </a:extLst>
              </p:cNvPr>
              <p:cNvSpPr/>
              <p:nvPr/>
            </p:nvSpPr>
            <p:spPr>
              <a:xfrm>
                <a:off x="7805570"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E8FE091C-5432-874A-AEF4-5F99FB51FBF4}"/>
                  </a:ext>
                </a:extLst>
              </p:cNvPr>
              <p:cNvSpPr/>
              <p:nvPr/>
            </p:nvSpPr>
            <p:spPr>
              <a:xfrm>
                <a:off x="7936455"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D13A50A0-7066-8746-B463-3A3C954568AC}"/>
                  </a:ext>
                </a:extLst>
              </p:cNvPr>
              <p:cNvSpPr/>
              <p:nvPr/>
            </p:nvSpPr>
            <p:spPr>
              <a:xfrm>
                <a:off x="8067340" y="7261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7" name="Group 186">
              <a:extLst>
                <a:ext uri="{FF2B5EF4-FFF2-40B4-BE49-F238E27FC236}">
                  <a16:creationId xmlns:a16="http://schemas.microsoft.com/office/drawing/2014/main" id="{70DE4B30-45CF-DD42-86B7-C7AF116F5B63}"/>
                </a:ext>
              </a:extLst>
            </p:cNvPr>
            <p:cNvGrpSpPr/>
            <p:nvPr/>
          </p:nvGrpSpPr>
          <p:grpSpPr>
            <a:xfrm>
              <a:off x="7543800" y="184795"/>
              <a:ext cx="590775" cy="67236"/>
              <a:chOff x="7543800" y="187359"/>
              <a:chExt cx="590775" cy="67236"/>
            </a:xfrm>
            <a:grpFill/>
          </p:grpSpPr>
          <p:sp>
            <p:nvSpPr>
              <p:cNvPr id="212" name="Oval 211">
                <a:extLst>
                  <a:ext uri="{FF2B5EF4-FFF2-40B4-BE49-F238E27FC236}">
                    <a16:creationId xmlns:a16="http://schemas.microsoft.com/office/drawing/2014/main" id="{6447FA1E-C914-E448-94CC-2E3A2E4D1C5D}"/>
                  </a:ext>
                </a:extLst>
              </p:cNvPr>
              <p:cNvSpPr/>
              <p:nvPr/>
            </p:nvSpPr>
            <p:spPr>
              <a:xfrm>
                <a:off x="7543800"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3741B93F-B29C-E945-8FCA-429472DDF2FC}"/>
                  </a:ext>
                </a:extLst>
              </p:cNvPr>
              <p:cNvSpPr/>
              <p:nvPr/>
            </p:nvSpPr>
            <p:spPr>
              <a:xfrm>
                <a:off x="7674685"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F579DA15-1124-2943-A739-DF473D014CC4}"/>
                  </a:ext>
                </a:extLst>
              </p:cNvPr>
              <p:cNvSpPr/>
              <p:nvPr/>
            </p:nvSpPr>
            <p:spPr>
              <a:xfrm>
                <a:off x="7805570"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435068E5-41D0-6D43-8321-03F10D0D154F}"/>
                  </a:ext>
                </a:extLst>
              </p:cNvPr>
              <p:cNvSpPr/>
              <p:nvPr/>
            </p:nvSpPr>
            <p:spPr>
              <a:xfrm>
                <a:off x="7936455"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EE81E4BB-C2B8-654B-B925-B4C7EC72469E}"/>
                  </a:ext>
                </a:extLst>
              </p:cNvPr>
              <p:cNvSpPr/>
              <p:nvPr/>
            </p:nvSpPr>
            <p:spPr>
              <a:xfrm>
                <a:off x="8067340" y="187359"/>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a:extLst>
                <a:ext uri="{FF2B5EF4-FFF2-40B4-BE49-F238E27FC236}">
                  <a16:creationId xmlns:a16="http://schemas.microsoft.com/office/drawing/2014/main" id="{C9FF203C-4926-234C-A361-F23254B39DCF}"/>
                </a:ext>
              </a:extLst>
            </p:cNvPr>
            <p:cNvGrpSpPr/>
            <p:nvPr/>
          </p:nvGrpSpPr>
          <p:grpSpPr>
            <a:xfrm>
              <a:off x="7543800" y="300182"/>
              <a:ext cx="590775" cy="67236"/>
              <a:chOff x="7543800" y="302105"/>
              <a:chExt cx="590775" cy="67236"/>
            </a:xfrm>
            <a:grpFill/>
          </p:grpSpPr>
          <p:sp>
            <p:nvSpPr>
              <p:cNvPr id="207" name="Oval 206">
                <a:extLst>
                  <a:ext uri="{FF2B5EF4-FFF2-40B4-BE49-F238E27FC236}">
                    <a16:creationId xmlns:a16="http://schemas.microsoft.com/office/drawing/2014/main" id="{D47166F3-D0E4-514F-9C02-A020A4379C10}"/>
                  </a:ext>
                </a:extLst>
              </p:cNvPr>
              <p:cNvSpPr/>
              <p:nvPr/>
            </p:nvSpPr>
            <p:spPr>
              <a:xfrm>
                <a:off x="7543800"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9F874132-C809-434F-B58A-821B6653B93F}"/>
                  </a:ext>
                </a:extLst>
              </p:cNvPr>
              <p:cNvSpPr/>
              <p:nvPr/>
            </p:nvSpPr>
            <p:spPr>
              <a:xfrm>
                <a:off x="7674685"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60F5DB1F-352A-C245-AF86-23CFCFCC35A2}"/>
                  </a:ext>
                </a:extLst>
              </p:cNvPr>
              <p:cNvSpPr/>
              <p:nvPr/>
            </p:nvSpPr>
            <p:spPr>
              <a:xfrm>
                <a:off x="7805570"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867BB936-A50C-1A46-8C8A-DC635AF126F7}"/>
                  </a:ext>
                </a:extLst>
              </p:cNvPr>
              <p:cNvSpPr/>
              <p:nvPr/>
            </p:nvSpPr>
            <p:spPr>
              <a:xfrm>
                <a:off x="7936455"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7AA0D529-BF83-F94A-8CB8-718796546A04}"/>
                  </a:ext>
                </a:extLst>
              </p:cNvPr>
              <p:cNvSpPr/>
              <p:nvPr/>
            </p:nvSpPr>
            <p:spPr>
              <a:xfrm>
                <a:off x="8067340" y="30210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roup 188">
              <a:extLst>
                <a:ext uri="{FF2B5EF4-FFF2-40B4-BE49-F238E27FC236}">
                  <a16:creationId xmlns:a16="http://schemas.microsoft.com/office/drawing/2014/main" id="{FDF7EA7F-6534-ED47-96C8-4261BD67399F}"/>
                </a:ext>
              </a:extLst>
            </p:cNvPr>
            <p:cNvGrpSpPr/>
            <p:nvPr/>
          </p:nvGrpSpPr>
          <p:grpSpPr>
            <a:xfrm>
              <a:off x="7543800" y="415569"/>
              <a:ext cx="590775" cy="67236"/>
              <a:chOff x="7543800" y="416851"/>
              <a:chExt cx="590775" cy="67236"/>
            </a:xfrm>
            <a:grpFill/>
          </p:grpSpPr>
          <p:sp>
            <p:nvSpPr>
              <p:cNvPr id="202" name="Oval 201">
                <a:extLst>
                  <a:ext uri="{FF2B5EF4-FFF2-40B4-BE49-F238E27FC236}">
                    <a16:creationId xmlns:a16="http://schemas.microsoft.com/office/drawing/2014/main" id="{D6780DB5-179F-DC44-B186-A2C6D39DC170}"/>
                  </a:ext>
                </a:extLst>
              </p:cNvPr>
              <p:cNvSpPr/>
              <p:nvPr/>
            </p:nvSpPr>
            <p:spPr>
              <a:xfrm>
                <a:off x="7543800"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63DA20D7-95BF-1B43-B33F-26887CCEA0AB}"/>
                  </a:ext>
                </a:extLst>
              </p:cNvPr>
              <p:cNvSpPr/>
              <p:nvPr/>
            </p:nvSpPr>
            <p:spPr>
              <a:xfrm>
                <a:off x="7674685"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738E97A9-CCFB-464C-9F96-798A27A19DA6}"/>
                  </a:ext>
                </a:extLst>
              </p:cNvPr>
              <p:cNvSpPr/>
              <p:nvPr/>
            </p:nvSpPr>
            <p:spPr>
              <a:xfrm>
                <a:off x="7805570"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9EDE2F58-ACBF-1E4B-B181-B4B7BDAC16A6}"/>
                  </a:ext>
                </a:extLst>
              </p:cNvPr>
              <p:cNvSpPr/>
              <p:nvPr/>
            </p:nvSpPr>
            <p:spPr>
              <a:xfrm>
                <a:off x="7936455"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410CBAA3-301E-284C-AE23-A14ED3EE0B06}"/>
                  </a:ext>
                </a:extLst>
              </p:cNvPr>
              <p:cNvSpPr/>
              <p:nvPr/>
            </p:nvSpPr>
            <p:spPr>
              <a:xfrm>
                <a:off x="8067340" y="416851"/>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0" name="Group 189">
              <a:extLst>
                <a:ext uri="{FF2B5EF4-FFF2-40B4-BE49-F238E27FC236}">
                  <a16:creationId xmlns:a16="http://schemas.microsoft.com/office/drawing/2014/main" id="{90625396-7720-D245-975E-98882A384552}"/>
                </a:ext>
              </a:extLst>
            </p:cNvPr>
            <p:cNvGrpSpPr/>
            <p:nvPr/>
          </p:nvGrpSpPr>
          <p:grpSpPr>
            <a:xfrm>
              <a:off x="7543800" y="530956"/>
              <a:ext cx="590775" cy="67236"/>
              <a:chOff x="7543800" y="531597"/>
              <a:chExt cx="590775" cy="67236"/>
            </a:xfrm>
            <a:grpFill/>
          </p:grpSpPr>
          <p:sp>
            <p:nvSpPr>
              <p:cNvPr id="197" name="Oval 196">
                <a:extLst>
                  <a:ext uri="{FF2B5EF4-FFF2-40B4-BE49-F238E27FC236}">
                    <a16:creationId xmlns:a16="http://schemas.microsoft.com/office/drawing/2014/main" id="{D6327844-FA4B-DB47-A87D-02AD10FCFD4F}"/>
                  </a:ext>
                </a:extLst>
              </p:cNvPr>
              <p:cNvSpPr/>
              <p:nvPr/>
            </p:nvSpPr>
            <p:spPr>
              <a:xfrm>
                <a:off x="7543800"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A8F92464-860D-6F43-A306-1874BB9E4E92}"/>
                  </a:ext>
                </a:extLst>
              </p:cNvPr>
              <p:cNvSpPr/>
              <p:nvPr/>
            </p:nvSpPr>
            <p:spPr>
              <a:xfrm>
                <a:off x="7674685"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045542AE-65DE-0E40-A007-90312F202629}"/>
                  </a:ext>
                </a:extLst>
              </p:cNvPr>
              <p:cNvSpPr/>
              <p:nvPr/>
            </p:nvSpPr>
            <p:spPr>
              <a:xfrm>
                <a:off x="7805570"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97D68CFE-76D9-4344-BEA3-BD53CF644473}"/>
                  </a:ext>
                </a:extLst>
              </p:cNvPr>
              <p:cNvSpPr/>
              <p:nvPr/>
            </p:nvSpPr>
            <p:spPr>
              <a:xfrm>
                <a:off x="7936455"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06665784-33D6-AB48-AED6-762DBDF0BBC2}"/>
                  </a:ext>
                </a:extLst>
              </p:cNvPr>
              <p:cNvSpPr/>
              <p:nvPr/>
            </p:nvSpPr>
            <p:spPr>
              <a:xfrm>
                <a:off x="8067340" y="531597"/>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1" name="Group 190">
              <a:extLst>
                <a:ext uri="{FF2B5EF4-FFF2-40B4-BE49-F238E27FC236}">
                  <a16:creationId xmlns:a16="http://schemas.microsoft.com/office/drawing/2014/main" id="{F6E81901-BE10-0449-B013-18FFD86E5D5A}"/>
                </a:ext>
              </a:extLst>
            </p:cNvPr>
            <p:cNvGrpSpPr/>
            <p:nvPr/>
          </p:nvGrpSpPr>
          <p:grpSpPr>
            <a:xfrm>
              <a:off x="7543800" y="646343"/>
              <a:ext cx="590775" cy="67236"/>
              <a:chOff x="7543800" y="646343"/>
              <a:chExt cx="590775" cy="67236"/>
            </a:xfrm>
            <a:grpFill/>
          </p:grpSpPr>
          <p:sp>
            <p:nvSpPr>
              <p:cNvPr id="192" name="Oval 191">
                <a:extLst>
                  <a:ext uri="{FF2B5EF4-FFF2-40B4-BE49-F238E27FC236}">
                    <a16:creationId xmlns:a16="http://schemas.microsoft.com/office/drawing/2014/main" id="{FDBC77A3-6950-D747-80A1-573286C54351}"/>
                  </a:ext>
                </a:extLst>
              </p:cNvPr>
              <p:cNvSpPr/>
              <p:nvPr/>
            </p:nvSpPr>
            <p:spPr>
              <a:xfrm>
                <a:off x="7543800"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9CD7813F-209A-4E4C-8576-D018FED1A950}"/>
                  </a:ext>
                </a:extLst>
              </p:cNvPr>
              <p:cNvSpPr/>
              <p:nvPr/>
            </p:nvSpPr>
            <p:spPr>
              <a:xfrm>
                <a:off x="7674685"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704DC8F7-12F0-9A42-8F52-2E2C9D79ED0A}"/>
                  </a:ext>
                </a:extLst>
              </p:cNvPr>
              <p:cNvSpPr/>
              <p:nvPr/>
            </p:nvSpPr>
            <p:spPr>
              <a:xfrm>
                <a:off x="7805570"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832C3197-3AEE-E74B-8C1F-4693CF889093}"/>
                  </a:ext>
                </a:extLst>
              </p:cNvPr>
              <p:cNvSpPr/>
              <p:nvPr/>
            </p:nvSpPr>
            <p:spPr>
              <a:xfrm>
                <a:off x="7936455"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7F83B416-A97E-FF4C-B846-CBB031B63345}"/>
                  </a:ext>
                </a:extLst>
              </p:cNvPr>
              <p:cNvSpPr/>
              <p:nvPr/>
            </p:nvSpPr>
            <p:spPr>
              <a:xfrm>
                <a:off x="8067340" y="64634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99743715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ighlighted Content with Vertical Image">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C937C19-40A7-4941-A7B7-193636B91242}"/>
              </a:ext>
            </a:extLst>
          </p:cNvPr>
          <p:cNvGrpSpPr/>
          <p:nvPr userDrawn="1"/>
        </p:nvGrpSpPr>
        <p:grpSpPr>
          <a:xfrm>
            <a:off x="8040556" y="1371600"/>
            <a:ext cx="3910389" cy="288432"/>
            <a:chOff x="7584141" y="1424618"/>
            <a:chExt cx="3910389" cy="288432"/>
          </a:xfrm>
        </p:grpSpPr>
        <p:cxnSp>
          <p:nvCxnSpPr>
            <p:cNvPr id="17" name="Straight Connector 16">
              <a:extLst>
                <a:ext uri="{FF2B5EF4-FFF2-40B4-BE49-F238E27FC236}">
                  <a16:creationId xmlns:a16="http://schemas.microsoft.com/office/drawing/2014/main" id="{3895EF06-2B98-EA40-9019-2F4D162B1999}"/>
                </a:ext>
              </a:extLst>
            </p:cNvPr>
            <p:cNvCxnSpPr>
              <a:cxnSpLocks/>
            </p:cNvCxnSpPr>
            <p:nvPr/>
          </p:nvCxnSpPr>
          <p:spPr>
            <a:xfrm flipV="1">
              <a:off x="7584141"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183929-8787-BC4E-8C9C-DBB8276B38CE}"/>
                </a:ext>
              </a:extLst>
            </p:cNvPr>
            <p:cNvCxnSpPr>
              <a:cxnSpLocks/>
            </p:cNvCxnSpPr>
            <p:nvPr/>
          </p:nvCxnSpPr>
          <p:spPr>
            <a:xfrm flipV="1">
              <a:off x="7913410"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4AC3E16-44E6-4F47-8EB0-2155EFC5DE72}"/>
                </a:ext>
              </a:extLst>
            </p:cNvPr>
            <p:cNvCxnSpPr>
              <a:cxnSpLocks/>
            </p:cNvCxnSpPr>
            <p:nvPr/>
          </p:nvCxnSpPr>
          <p:spPr>
            <a:xfrm flipV="1">
              <a:off x="8242679"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9325CAC-3EBC-3446-AD4E-8C2B21A9EF3A}"/>
                </a:ext>
              </a:extLst>
            </p:cNvPr>
            <p:cNvCxnSpPr>
              <a:cxnSpLocks/>
            </p:cNvCxnSpPr>
            <p:nvPr/>
          </p:nvCxnSpPr>
          <p:spPr>
            <a:xfrm flipV="1">
              <a:off x="8571948"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081357C-2AB3-5C43-85B9-DA4A8AE901E6}"/>
                </a:ext>
              </a:extLst>
            </p:cNvPr>
            <p:cNvCxnSpPr>
              <a:cxnSpLocks/>
            </p:cNvCxnSpPr>
            <p:nvPr/>
          </p:nvCxnSpPr>
          <p:spPr>
            <a:xfrm flipV="1">
              <a:off x="8901217"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D36AFE-E88F-AD45-85FB-6B5DCD278665}"/>
                </a:ext>
              </a:extLst>
            </p:cNvPr>
            <p:cNvCxnSpPr>
              <a:cxnSpLocks/>
            </p:cNvCxnSpPr>
            <p:nvPr/>
          </p:nvCxnSpPr>
          <p:spPr>
            <a:xfrm flipV="1">
              <a:off x="9230486"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DBD0829-F10F-B844-B22C-E3F1EAD61AFA}"/>
                </a:ext>
              </a:extLst>
            </p:cNvPr>
            <p:cNvCxnSpPr>
              <a:cxnSpLocks/>
            </p:cNvCxnSpPr>
            <p:nvPr/>
          </p:nvCxnSpPr>
          <p:spPr>
            <a:xfrm flipV="1">
              <a:off x="9559755"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4C85DB-253B-8946-88C0-B7331EABFAD2}"/>
                </a:ext>
              </a:extLst>
            </p:cNvPr>
            <p:cNvCxnSpPr>
              <a:cxnSpLocks/>
            </p:cNvCxnSpPr>
            <p:nvPr/>
          </p:nvCxnSpPr>
          <p:spPr>
            <a:xfrm flipV="1">
              <a:off x="9889024"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BB5419-F09D-434D-943C-0DE0034C058C}"/>
                </a:ext>
              </a:extLst>
            </p:cNvPr>
            <p:cNvCxnSpPr>
              <a:cxnSpLocks/>
            </p:cNvCxnSpPr>
            <p:nvPr/>
          </p:nvCxnSpPr>
          <p:spPr>
            <a:xfrm flipV="1">
              <a:off x="10218293"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EB7D54-4AF8-6F4B-B573-6A4608E69DCD}"/>
                </a:ext>
              </a:extLst>
            </p:cNvPr>
            <p:cNvCxnSpPr>
              <a:cxnSpLocks/>
            </p:cNvCxnSpPr>
            <p:nvPr/>
          </p:nvCxnSpPr>
          <p:spPr>
            <a:xfrm flipV="1">
              <a:off x="10547562"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DE085B-472B-7C4F-88F7-EFCED6A04BEB}"/>
                </a:ext>
              </a:extLst>
            </p:cNvPr>
            <p:cNvCxnSpPr>
              <a:cxnSpLocks/>
            </p:cNvCxnSpPr>
            <p:nvPr/>
          </p:nvCxnSpPr>
          <p:spPr>
            <a:xfrm flipV="1">
              <a:off x="10876831"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7A3916C-6389-1642-9CA5-0BE7644E50E0}"/>
                </a:ext>
              </a:extLst>
            </p:cNvPr>
            <p:cNvCxnSpPr>
              <a:cxnSpLocks/>
            </p:cNvCxnSpPr>
            <p:nvPr/>
          </p:nvCxnSpPr>
          <p:spPr>
            <a:xfrm flipV="1">
              <a:off x="11206098"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BFEA01D7-B404-904A-96AB-35CC4DF9FF23}"/>
              </a:ext>
            </a:extLst>
          </p:cNvPr>
          <p:cNvGrpSpPr/>
          <p:nvPr userDrawn="1"/>
        </p:nvGrpSpPr>
        <p:grpSpPr>
          <a:xfrm>
            <a:off x="401059" y="399023"/>
            <a:ext cx="274320" cy="212725"/>
            <a:chOff x="11343190" y="687636"/>
            <a:chExt cx="274320" cy="212725"/>
          </a:xfrm>
        </p:grpSpPr>
        <p:cxnSp>
          <p:nvCxnSpPr>
            <p:cNvPr id="30" name="Straight Connector 29">
              <a:extLst>
                <a:ext uri="{FF2B5EF4-FFF2-40B4-BE49-F238E27FC236}">
                  <a16:creationId xmlns:a16="http://schemas.microsoft.com/office/drawing/2014/main" id="{005158E5-473B-6748-867B-510B22C34E5A}"/>
                </a:ext>
              </a:extLst>
            </p:cNvPr>
            <p:cNvCxnSpPr/>
            <p:nvPr/>
          </p:nvCxnSpPr>
          <p:spPr>
            <a:xfrm>
              <a:off x="11343190" y="687636"/>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0014D27-F161-A445-B952-160EF4D746ED}"/>
                </a:ext>
              </a:extLst>
            </p:cNvPr>
            <p:cNvCxnSpPr/>
            <p:nvPr/>
          </p:nvCxnSpPr>
          <p:spPr>
            <a:xfrm>
              <a:off x="11343190" y="758544"/>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9FEAE8E-A6C4-034D-8A1E-9CF18904A23D}"/>
                </a:ext>
              </a:extLst>
            </p:cNvPr>
            <p:cNvCxnSpPr/>
            <p:nvPr/>
          </p:nvCxnSpPr>
          <p:spPr>
            <a:xfrm>
              <a:off x="11343190" y="829452"/>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3F14729-8C34-AF40-9580-0066A5A12A28}"/>
                </a:ext>
              </a:extLst>
            </p:cNvPr>
            <p:cNvCxnSpPr/>
            <p:nvPr/>
          </p:nvCxnSpPr>
          <p:spPr>
            <a:xfrm>
              <a:off x="11343190" y="900361"/>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1B8E7794-72D8-3143-BE21-F0E03CCE1A96}"/>
              </a:ext>
            </a:extLst>
          </p:cNvPr>
          <p:cNvSpPr/>
          <p:nvPr userDrawn="1"/>
        </p:nvSpPr>
        <p:spPr>
          <a:xfrm>
            <a:off x="0" y="4861932"/>
            <a:ext cx="579863" cy="19960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ade Gothic LT Std" pitchFamily="2" charset="0"/>
              <a:ea typeface="+mn-ea"/>
              <a:cs typeface="+mn-cs"/>
            </a:endParaRPr>
          </a:p>
        </p:txBody>
      </p:sp>
      <p:grpSp>
        <p:nvGrpSpPr>
          <p:cNvPr id="35" name="Group 34">
            <a:extLst>
              <a:ext uri="{FF2B5EF4-FFF2-40B4-BE49-F238E27FC236}">
                <a16:creationId xmlns:a16="http://schemas.microsoft.com/office/drawing/2014/main" id="{05843A35-E997-2849-9ADF-E62F84C88443}"/>
              </a:ext>
            </a:extLst>
          </p:cNvPr>
          <p:cNvGrpSpPr/>
          <p:nvPr userDrawn="1"/>
        </p:nvGrpSpPr>
        <p:grpSpPr>
          <a:xfrm>
            <a:off x="6092573" y="5533507"/>
            <a:ext cx="502600" cy="744358"/>
            <a:chOff x="7543800" y="-161366"/>
            <a:chExt cx="590775" cy="874945"/>
          </a:xfrm>
          <a:solidFill>
            <a:schemeClr val="accent1"/>
          </a:solidFill>
        </p:grpSpPr>
        <p:grpSp>
          <p:nvGrpSpPr>
            <p:cNvPr id="36" name="Group 35">
              <a:extLst>
                <a:ext uri="{FF2B5EF4-FFF2-40B4-BE49-F238E27FC236}">
                  <a16:creationId xmlns:a16="http://schemas.microsoft.com/office/drawing/2014/main" id="{DCD7467D-A401-7948-9405-D8DF370C99F9}"/>
                </a:ext>
              </a:extLst>
            </p:cNvPr>
            <p:cNvGrpSpPr/>
            <p:nvPr/>
          </p:nvGrpSpPr>
          <p:grpSpPr>
            <a:xfrm>
              <a:off x="7543800" y="-161366"/>
              <a:ext cx="590775" cy="67236"/>
              <a:chOff x="7543800" y="-161366"/>
              <a:chExt cx="590775" cy="67236"/>
            </a:xfrm>
            <a:grpFill/>
          </p:grpSpPr>
          <p:sp>
            <p:nvSpPr>
              <p:cNvPr id="79" name="Oval 78">
                <a:extLst>
                  <a:ext uri="{FF2B5EF4-FFF2-40B4-BE49-F238E27FC236}">
                    <a16:creationId xmlns:a16="http://schemas.microsoft.com/office/drawing/2014/main" id="{294C53F2-5FC4-2045-81EE-E5D1B1FCDFDC}"/>
                  </a:ext>
                </a:extLst>
              </p:cNvPr>
              <p:cNvSpPr/>
              <p:nvPr/>
            </p:nvSpPr>
            <p:spPr>
              <a:xfrm>
                <a:off x="7543800"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09C2E7C-6EA0-5A43-A50B-012653894CFD}"/>
                  </a:ext>
                </a:extLst>
              </p:cNvPr>
              <p:cNvSpPr/>
              <p:nvPr/>
            </p:nvSpPr>
            <p:spPr>
              <a:xfrm>
                <a:off x="7674685"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459FF796-E951-014A-93DA-249A34BCC6C3}"/>
                  </a:ext>
                </a:extLst>
              </p:cNvPr>
              <p:cNvSpPr/>
              <p:nvPr/>
            </p:nvSpPr>
            <p:spPr>
              <a:xfrm>
                <a:off x="7805570"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49F8C600-C2D9-3C42-8BBF-A8D8F9C386E8}"/>
                  </a:ext>
                </a:extLst>
              </p:cNvPr>
              <p:cNvSpPr/>
              <p:nvPr/>
            </p:nvSpPr>
            <p:spPr>
              <a:xfrm>
                <a:off x="7936455"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A6F999D5-0ED8-3D4D-B381-B37D252951E9}"/>
                  </a:ext>
                </a:extLst>
              </p:cNvPr>
              <p:cNvSpPr/>
              <p:nvPr/>
            </p:nvSpPr>
            <p:spPr>
              <a:xfrm>
                <a:off x="8067340" y="-16136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9DDAB66F-4A22-3F4C-95A7-CFE12BA94972}"/>
                </a:ext>
              </a:extLst>
            </p:cNvPr>
            <p:cNvGrpSpPr/>
            <p:nvPr/>
          </p:nvGrpSpPr>
          <p:grpSpPr>
            <a:xfrm>
              <a:off x="7543800" y="-45979"/>
              <a:ext cx="590775" cy="67236"/>
              <a:chOff x="7543800" y="-44377"/>
              <a:chExt cx="590775" cy="67236"/>
            </a:xfrm>
            <a:grpFill/>
          </p:grpSpPr>
          <p:sp>
            <p:nvSpPr>
              <p:cNvPr id="74" name="Oval 73">
                <a:extLst>
                  <a:ext uri="{FF2B5EF4-FFF2-40B4-BE49-F238E27FC236}">
                    <a16:creationId xmlns:a16="http://schemas.microsoft.com/office/drawing/2014/main" id="{880AB062-7DE0-0445-A537-9CAF21B803D3}"/>
                  </a:ext>
                </a:extLst>
              </p:cNvPr>
              <p:cNvSpPr/>
              <p:nvPr/>
            </p:nvSpPr>
            <p:spPr>
              <a:xfrm>
                <a:off x="7543800"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54B8CC9-8D60-0847-9839-0881E8321D83}"/>
                  </a:ext>
                </a:extLst>
              </p:cNvPr>
              <p:cNvSpPr/>
              <p:nvPr/>
            </p:nvSpPr>
            <p:spPr>
              <a:xfrm>
                <a:off x="7674685"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7DBE0A4-89CA-3248-A36C-20B54D2AEC90}"/>
                  </a:ext>
                </a:extLst>
              </p:cNvPr>
              <p:cNvSpPr/>
              <p:nvPr/>
            </p:nvSpPr>
            <p:spPr>
              <a:xfrm>
                <a:off x="7805570"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CF07194-C2A2-134F-8164-13AA0EC58976}"/>
                  </a:ext>
                </a:extLst>
              </p:cNvPr>
              <p:cNvSpPr/>
              <p:nvPr/>
            </p:nvSpPr>
            <p:spPr>
              <a:xfrm>
                <a:off x="7936455"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9C688A4-2395-7248-89EF-CB958D939986}"/>
                  </a:ext>
                </a:extLst>
              </p:cNvPr>
              <p:cNvSpPr/>
              <p:nvPr/>
            </p:nvSpPr>
            <p:spPr>
              <a:xfrm>
                <a:off x="8067340" y="-44377"/>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B362F58D-B0B4-2941-8C9C-73858832E2BD}"/>
                </a:ext>
              </a:extLst>
            </p:cNvPr>
            <p:cNvGrpSpPr/>
            <p:nvPr/>
          </p:nvGrpSpPr>
          <p:grpSpPr>
            <a:xfrm>
              <a:off x="7543800" y="69408"/>
              <a:ext cx="590775" cy="67236"/>
              <a:chOff x="7543800" y="72612"/>
              <a:chExt cx="590775" cy="67236"/>
            </a:xfrm>
            <a:grpFill/>
          </p:grpSpPr>
          <p:sp>
            <p:nvSpPr>
              <p:cNvPr id="69" name="Oval 68">
                <a:extLst>
                  <a:ext uri="{FF2B5EF4-FFF2-40B4-BE49-F238E27FC236}">
                    <a16:creationId xmlns:a16="http://schemas.microsoft.com/office/drawing/2014/main" id="{0B0A3173-CBD7-C543-BCB3-3D7B175BF0D1}"/>
                  </a:ext>
                </a:extLst>
              </p:cNvPr>
              <p:cNvSpPr/>
              <p:nvPr/>
            </p:nvSpPr>
            <p:spPr>
              <a:xfrm>
                <a:off x="7543800"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270BE89-86B2-0C44-BFBF-E949724C76F5}"/>
                  </a:ext>
                </a:extLst>
              </p:cNvPr>
              <p:cNvSpPr/>
              <p:nvPr/>
            </p:nvSpPr>
            <p:spPr>
              <a:xfrm>
                <a:off x="7674685"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B0DBAAD5-0709-0249-AFE5-B51C1657F120}"/>
                  </a:ext>
                </a:extLst>
              </p:cNvPr>
              <p:cNvSpPr/>
              <p:nvPr/>
            </p:nvSpPr>
            <p:spPr>
              <a:xfrm>
                <a:off x="7805570"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CED9AD7-8475-FF4E-83E0-447F5BFE04EC}"/>
                  </a:ext>
                </a:extLst>
              </p:cNvPr>
              <p:cNvSpPr/>
              <p:nvPr/>
            </p:nvSpPr>
            <p:spPr>
              <a:xfrm>
                <a:off x="7936455"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95308FC-9CD4-D84C-A31C-C90C9C0598CF}"/>
                  </a:ext>
                </a:extLst>
              </p:cNvPr>
              <p:cNvSpPr/>
              <p:nvPr/>
            </p:nvSpPr>
            <p:spPr>
              <a:xfrm>
                <a:off x="8067340" y="7261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E9B9A97B-CF49-5D4C-945C-EFC829AF774E}"/>
                </a:ext>
              </a:extLst>
            </p:cNvPr>
            <p:cNvGrpSpPr/>
            <p:nvPr/>
          </p:nvGrpSpPr>
          <p:grpSpPr>
            <a:xfrm>
              <a:off x="7543800" y="184795"/>
              <a:ext cx="590775" cy="67236"/>
              <a:chOff x="7543800" y="187359"/>
              <a:chExt cx="590775" cy="67236"/>
            </a:xfrm>
            <a:grpFill/>
          </p:grpSpPr>
          <p:sp>
            <p:nvSpPr>
              <p:cNvPr id="64" name="Oval 63">
                <a:extLst>
                  <a:ext uri="{FF2B5EF4-FFF2-40B4-BE49-F238E27FC236}">
                    <a16:creationId xmlns:a16="http://schemas.microsoft.com/office/drawing/2014/main" id="{E60AB1B0-C228-C841-BB3C-5D94CC192204}"/>
                  </a:ext>
                </a:extLst>
              </p:cNvPr>
              <p:cNvSpPr/>
              <p:nvPr/>
            </p:nvSpPr>
            <p:spPr>
              <a:xfrm>
                <a:off x="7543800"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CFFC430E-3504-DE4E-A27F-14AD0F843BED}"/>
                  </a:ext>
                </a:extLst>
              </p:cNvPr>
              <p:cNvSpPr/>
              <p:nvPr/>
            </p:nvSpPr>
            <p:spPr>
              <a:xfrm>
                <a:off x="7674685"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8D0CA93-8B91-EA48-9056-E6416966DF49}"/>
                  </a:ext>
                </a:extLst>
              </p:cNvPr>
              <p:cNvSpPr/>
              <p:nvPr/>
            </p:nvSpPr>
            <p:spPr>
              <a:xfrm>
                <a:off x="7805570"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4DD92517-6812-5149-92CF-50FCBD8A4701}"/>
                  </a:ext>
                </a:extLst>
              </p:cNvPr>
              <p:cNvSpPr/>
              <p:nvPr/>
            </p:nvSpPr>
            <p:spPr>
              <a:xfrm>
                <a:off x="7936455"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3B07E2EB-0D93-D14F-949B-7079E6A3BF89}"/>
                  </a:ext>
                </a:extLst>
              </p:cNvPr>
              <p:cNvSpPr/>
              <p:nvPr/>
            </p:nvSpPr>
            <p:spPr>
              <a:xfrm>
                <a:off x="8067340" y="187359"/>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8F9E4E0-1FAD-7047-B470-3411288B1768}"/>
                </a:ext>
              </a:extLst>
            </p:cNvPr>
            <p:cNvGrpSpPr/>
            <p:nvPr/>
          </p:nvGrpSpPr>
          <p:grpSpPr>
            <a:xfrm>
              <a:off x="7543800" y="300182"/>
              <a:ext cx="590775" cy="67236"/>
              <a:chOff x="7543800" y="302105"/>
              <a:chExt cx="590775" cy="67236"/>
            </a:xfrm>
            <a:grpFill/>
          </p:grpSpPr>
          <p:sp>
            <p:nvSpPr>
              <p:cNvPr id="59" name="Oval 58">
                <a:extLst>
                  <a:ext uri="{FF2B5EF4-FFF2-40B4-BE49-F238E27FC236}">
                    <a16:creationId xmlns:a16="http://schemas.microsoft.com/office/drawing/2014/main" id="{0D6521BF-1EDD-C041-BD26-356D0CF00950}"/>
                  </a:ext>
                </a:extLst>
              </p:cNvPr>
              <p:cNvSpPr/>
              <p:nvPr/>
            </p:nvSpPr>
            <p:spPr>
              <a:xfrm>
                <a:off x="7543800"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B20D3A0-035A-124F-BF7E-9A4A631A2839}"/>
                  </a:ext>
                </a:extLst>
              </p:cNvPr>
              <p:cNvSpPr/>
              <p:nvPr/>
            </p:nvSpPr>
            <p:spPr>
              <a:xfrm>
                <a:off x="7674685"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6EC0028-8852-614C-A343-C8946CC464CC}"/>
                  </a:ext>
                </a:extLst>
              </p:cNvPr>
              <p:cNvSpPr/>
              <p:nvPr/>
            </p:nvSpPr>
            <p:spPr>
              <a:xfrm>
                <a:off x="7805570"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FF36CF9-7A74-3247-A88C-3A9DE3D92C83}"/>
                  </a:ext>
                </a:extLst>
              </p:cNvPr>
              <p:cNvSpPr/>
              <p:nvPr/>
            </p:nvSpPr>
            <p:spPr>
              <a:xfrm>
                <a:off x="7936455"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B0927AF-DFD7-814F-8BD8-B9AC4554EBA6}"/>
                  </a:ext>
                </a:extLst>
              </p:cNvPr>
              <p:cNvSpPr/>
              <p:nvPr/>
            </p:nvSpPr>
            <p:spPr>
              <a:xfrm>
                <a:off x="8067340" y="30210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A833CFF8-004C-5A45-93AE-F1B04D35CFEE}"/>
                </a:ext>
              </a:extLst>
            </p:cNvPr>
            <p:cNvGrpSpPr/>
            <p:nvPr/>
          </p:nvGrpSpPr>
          <p:grpSpPr>
            <a:xfrm>
              <a:off x="7543800" y="415569"/>
              <a:ext cx="590775" cy="67236"/>
              <a:chOff x="7543800" y="416851"/>
              <a:chExt cx="590775" cy="67236"/>
            </a:xfrm>
            <a:grpFill/>
          </p:grpSpPr>
          <p:sp>
            <p:nvSpPr>
              <p:cNvPr id="54" name="Oval 53">
                <a:extLst>
                  <a:ext uri="{FF2B5EF4-FFF2-40B4-BE49-F238E27FC236}">
                    <a16:creationId xmlns:a16="http://schemas.microsoft.com/office/drawing/2014/main" id="{D3FBD0E7-31A0-F94A-BD70-EBF27530379E}"/>
                  </a:ext>
                </a:extLst>
              </p:cNvPr>
              <p:cNvSpPr/>
              <p:nvPr/>
            </p:nvSpPr>
            <p:spPr>
              <a:xfrm>
                <a:off x="7543800"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28E8659-FD62-734C-BAE4-77F5877C8AAB}"/>
                  </a:ext>
                </a:extLst>
              </p:cNvPr>
              <p:cNvSpPr/>
              <p:nvPr/>
            </p:nvSpPr>
            <p:spPr>
              <a:xfrm>
                <a:off x="7674685"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EB55D90-3D86-974E-B5BE-1EF1542D5823}"/>
                  </a:ext>
                </a:extLst>
              </p:cNvPr>
              <p:cNvSpPr/>
              <p:nvPr/>
            </p:nvSpPr>
            <p:spPr>
              <a:xfrm>
                <a:off x="7805570"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A2F6D66-F094-5941-BBC4-DFF532EA8A01}"/>
                  </a:ext>
                </a:extLst>
              </p:cNvPr>
              <p:cNvSpPr/>
              <p:nvPr/>
            </p:nvSpPr>
            <p:spPr>
              <a:xfrm>
                <a:off x="7936455"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90B44F1-1E8C-2B4E-A240-6FD37C76051F}"/>
                  </a:ext>
                </a:extLst>
              </p:cNvPr>
              <p:cNvSpPr/>
              <p:nvPr/>
            </p:nvSpPr>
            <p:spPr>
              <a:xfrm>
                <a:off x="8067340" y="416851"/>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81A77F22-CD46-2242-A891-03E53836616E}"/>
                </a:ext>
              </a:extLst>
            </p:cNvPr>
            <p:cNvGrpSpPr/>
            <p:nvPr/>
          </p:nvGrpSpPr>
          <p:grpSpPr>
            <a:xfrm>
              <a:off x="7543800" y="530956"/>
              <a:ext cx="590775" cy="67236"/>
              <a:chOff x="7543800" y="531597"/>
              <a:chExt cx="590775" cy="67236"/>
            </a:xfrm>
            <a:grpFill/>
          </p:grpSpPr>
          <p:sp>
            <p:nvSpPr>
              <p:cNvPr id="49" name="Oval 48">
                <a:extLst>
                  <a:ext uri="{FF2B5EF4-FFF2-40B4-BE49-F238E27FC236}">
                    <a16:creationId xmlns:a16="http://schemas.microsoft.com/office/drawing/2014/main" id="{8130E007-CA66-D641-82BF-0E7F3AED0738}"/>
                  </a:ext>
                </a:extLst>
              </p:cNvPr>
              <p:cNvSpPr/>
              <p:nvPr/>
            </p:nvSpPr>
            <p:spPr>
              <a:xfrm>
                <a:off x="7543800"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67D476D-5953-CD4B-88E4-15D729FF19B0}"/>
                  </a:ext>
                </a:extLst>
              </p:cNvPr>
              <p:cNvSpPr/>
              <p:nvPr/>
            </p:nvSpPr>
            <p:spPr>
              <a:xfrm>
                <a:off x="7674685"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C75BE9D-7E96-854D-A01D-AE21601033E9}"/>
                  </a:ext>
                </a:extLst>
              </p:cNvPr>
              <p:cNvSpPr/>
              <p:nvPr/>
            </p:nvSpPr>
            <p:spPr>
              <a:xfrm>
                <a:off x="7805570"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64E24A2-C705-6D42-83FE-170C07AC936B}"/>
                  </a:ext>
                </a:extLst>
              </p:cNvPr>
              <p:cNvSpPr/>
              <p:nvPr/>
            </p:nvSpPr>
            <p:spPr>
              <a:xfrm>
                <a:off x="7936455"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9E99AB5-FA5F-BC40-9EE2-4700BCEDFA37}"/>
                  </a:ext>
                </a:extLst>
              </p:cNvPr>
              <p:cNvSpPr/>
              <p:nvPr/>
            </p:nvSpPr>
            <p:spPr>
              <a:xfrm>
                <a:off x="8067340" y="531597"/>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4E7BFB8A-7AA7-B048-8829-1AB01E305AF0}"/>
                </a:ext>
              </a:extLst>
            </p:cNvPr>
            <p:cNvGrpSpPr/>
            <p:nvPr/>
          </p:nvGrpSpPr>
          <p:grpSpPr>
            <a:xfrm>
              <a:off x="7543800" y="646343"/>
              <a:ext cx="590775" cy="67236"/>
              <a:chOff x="7543800" y="646343"/>
              <a:chExt cx="590775" cy="67236"/>
            </a:xfrm>
            <a:grpFill/>
          </p:grpSpPr>
          <p:sp>
            <p:nvSpPr>
              <p:cNvPr id="44" name="Oval 43">
                <a:extLst>
                  <a:ext uri="{FF2B5EF4-FFF2-40B4-BE49-F238E27FC236}">
                    <a16:creationId xmlns:a16="http://schemas.microsoft.com/office/drawing/2014/main" id="{C159488D-2C14-4C46-AAFA-07834965055F}"/>
                  </a:ext>
                </a:extLst>
              </p:cNvPr>
              <p:cNvSpPr/>
              <p:nvPr/>
            </p:nvSpPr>
            <p:spPr>
              <a:xfrm>
                <a:off x="7543800"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5CC224E-6F7F-8741-8D82-5728A5B414C9}"/>
                  </a:ext>
                </a:extLst>
              </p:cNvPr>
              <p:cNvSpPr/>
              <p:nvPr/>
            </p:nvSpPr>
            <p:spPr>
              <a:xfrm>
                <a:off x="7674685"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18A8A83-0307-2B47-9FC8-157B5CD3C696}"/>
                  </a:ext>
                </a:extLst>
              </p:cNvPr>
              <p:cNvSpPr/>
              <p:nvPr/>
            </p:nvSpPr>
            <p:spPr>
              <a:xfrm>
                <a:off x="7805570"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83E58EC-55E2-434B-B722-5DBE8A13F37C}"/>
                  </a:ext>
                </a:extLst>
              </p:cNvPr>
              <p:cNvSpPr/>
              <p:nvPr/>
            </p:nvSpPr>
            <p:spPr>
              <a:xfrm>
                <a:off x="7936455"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9B6F27C-DA8B-1043-8A3A-33E5826F3060}"/>
                  </a:ext>
                </a:extLst>
              </p:cNvPr>
              <p:cNvSpPr/>
              <p:nvPr/>
            </p:nvSpPr>
            <p:spPr>
              <a:xfrm>
                <a:off x="8067340" y="64634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4" name="Title 1">
            <a:extLst>
              <a:ext uri="{FF2B5EF4-FFF2-40B4-BE49-F238E27FC236}">
                <a16:creationId xmlns:a16="http://schemas.microsoft.com/office/drawing/2014/main" id="{6427E4E8-5D51-204C-849F-C9236A62C23E}"/>
              </a:ext>
            </a:extLst>
          </p:cNvPr>
          <p:cNvSpPr>
            <a:spLocks noGrp="1"/>
          </p:cNvSpPr>
          <p:nvPr>
            <p:ph type="ctrTitle" hasCustomPrompt="1"/>
          </p:nvPr>
        </p:nvSpPr>
        <p:spPr>
          <a:xfrm>
            <a:off x="1368927" y="1371600"/>
            <a:ext cx="4615014" cy="1640898"/>
          </a:xfrm>
        </p:spPr>
        <p:txBody>
          <a:bodyPr anchor="t"/>
          <a:lstStyle>
            <a:lvl1pPr algn="l">
              <a:lnSpc>
                <a:spcPct val="80000"/>
              </a:lnSpc>
              <a:defRPr sz="4400">
                <a:solidFill>
                  <a:schemeClr val="tx2"/>
                </a:solidFill>
              </a:defRPr>
            </a:lvl1pPr>
          </a:lstStyle>
          <a:p>
            <a:r>
              <a:rPr lang="en-US" dirty="0"/>
              <a:t>This slide is used to highlight some form of content </a:t>
            </a:r>
          </a:p>
        </p:txBody>
      </p:sp>
      <p:sp>
        <p:nvSpPr>
          <p:cNvPr id="85" name="Picture Placeholder 4">
            <a:extLst>
              <a:ext uri="{FF2B5EF4-FFF2-40B4-BE49-F238E27FC236}">
                <a16:creationId xmlns:a16="http://schemas.microsoft.com/office/drawing/2014/main" id="{848A26CC-5521-DD47-862F-3B77250C5ED6}"/>
              </a:ext>
            </a:extLst>
          </p:cNvPr>
          <p:cNvSpPr>
            <a:spLocks noGrp="1"/>
          </p:cNvSpPr>
          <p:nvPr>
            <p:ph type="pic" sz="quarter" idx="10" hasCustomPrompt="1"/>
          </p:nvPr>
        </p:nvSpPr>
        <p:spPr>
          <a:xfrm>
            <a:off x="6933057" y="469931"/>
            <a:ext cx="4257670" cy="6388059"/>
          </a:xfrm>
        </p:spPr>
        <p:txBody>
          <a:bodyPr anchor="ctr"/>
          <a:lstStyle>
            <a:lvl1pPr algn="ctr">
              <a:buNone/>
              <a:defRPr/>
            </a:lvl1pPr>
          </a:lstStyle>
          <a:p>
            <a:r>
              <a:rPr lang="en-US" dirty="0"/>
              <a:t>Insert Image</a:t>
            </a:r>
          </a:p>
        </p:txBody>
      </p:sp>
      <p:sp>
        <p:nvSpPr>
          <p:cNvPr id="86" name="Picture Placeholder 9">
            <a:extLst>
              <a:ext uri="{FF2B5EF4-FFF2-40B4-BE49-F238E27FC236}">
                <a16:creationId xmlns:a16="http://schemas.microsoft.com/office/drawing/2014/main" id="{9FAD2C67-689A-3C4A-8CE9-C88D63CA96AF}"/>
              </a:ext>
            </a:extLst>
          </p:cNvPr>
          <p:cNvSpPr>
            <a:spLocks noGrp="1"/>
          </p:cNvSpPr>
          <p:nvPr>
            <p:ph type="pic" sz="quarter" idx="13" hasCustomPrompt="1"/>
          </p:nvPr>
        </p:nvSpPr>
        <p:spPr>
          <a:xfrm>
            <a:off x="1368927" y="5402146"/>
            <a:ext cx="3086115" cy="966114"/>
          </a:xfrm>
        </p:spPr>
        <p:txBody>
          <a:bodyPr anchor="ctr"/>
          <a:lstStyle>
            <a:lvl1pPr algn="ctr">
              <a:buNone/>
              <a:defRPr>
                <a:solidFill>
                  <a:schemeClr val="bg1"/>
                </a:solidFill>
              </a:defRPr>
            </a:lvl1pPr>
          </a:lstStyle>
          <a:p>
            <a:r>
              <a:rPr lang="en-US" dirty="0"/>
              <a:t>Select Logo</a:t>
            </a:r>
          </a:p>
        </p:txBody>
      </p:sp>
      <p:sp>
        <p:nvSpPr>
          <p:cNvPr id="88" name="Text Placeholder 87">
            <a:extLst>
              <a:ext uri="{FF2B5EF4-FFF2-40B4-BE49-F238E27FC236}">
                <a16:creationId xmlns:a16="http://schemas.microsoft.com/office/drawing/2014/main" id="{1E887DE2-31FB-5E44-AC0C-85A687E03135}"/>
              </a:ext>
            </a:extLst>
          </p:cNvPr>
          <p:cNvSpPr>
            <a:spLocks noGrp="1"/>
          </p:cNvSpPr>
          <p:nvPr>
            <p:ph type="body" sz="quarter" idx="14" hasCustomPrompt="1"/>
          </p:nvPr>
        </p:nvSpPr>
        <p:spPr>
          <a:xfrm>
            <a:off x="1368425" y="3291944"/>
            <a:ext cx="4386263" cy="664797"/>
          </a:xfrm>
        </p:spPr>
        <p:txBody>
          <a:bodyPr/>
          <a:lstStyle>
            <a:lvl1pPr marL="0" indent="0" algn="l">
              <a:buFont typeface="Arial" panose="020B0604020202020204" pitchFamily="34" charset="0"/>
              <a:buNone/>
              <a:defRPr sz="2400"/>
            </a:lvl1pPr>
            <a:lvl2pPr>
              <a:buNone/>
              <a:defRPr/>
            </a:lvl2pPr>
            <a:lvl3pPr>
              <a:buNone/>
              <a:defRPr/>
            </a:lvl3pPr>
            <a:lvl4pPr>
              <a:buNone/>
              <a:defRPr/>
            </a:lvl4pPr>
            <a:lvl5pPr>
              <a:buNone/>
              <a:defRPr/>
            </a:lvl5pPr>
          </a:lstStyle>
          <a:p>
            <a:pPr lvl="0"/>
            <a:r>
              <a:rPr lang="en-US" dirty="0"/>
              <a:t>Add a sentence of descriptive text if needed.</a:t>
            </a:r>
          </a:p>
        </p:txBody>
      </p:sp>
      <p:sp>
        <p:nvSpPr>
          <p:cNvPr id="89" name="Text Placeholder 172">
            <a:extLst>
              <a:ext uri="{FF2B5EF4-FFF2-40B4-BE49-F238E27FC236}">
                <a16:creationId xmlns:a16="http://schemas.microsoft.com/office/drawing/2014/main" id="{7E3FC26C-C4B9-DA4B-849D-E0AAB1F610EC}"/>
              </a:ext>
            </a:extLst>
          </p:cNvPr>
          <p:cNvSpPr>
            <a:spLocks noGrp="1"/>
          </p:cNvSpPr>
          <p:nvPr>
            <p:ph type="body" sz="quarter" idx="11" hasCustomPrompt="1"/>
          </p:nvPr>
        </p:nvSpPr>
        <p:spPr>
          <a:xfrm rot="16200000">
            <a:off x="-1386170" y="2708307"/>
            <a:ext cx="3825237" cy="138499"/>
          </a:xfrm>
        </p:spPr>
        <p:txBody>
          <a:bodyPr/>
          <a:lstStyle>
            <a:lvl1pPr>
              <a:lnSpc>
                <a:spcPct val="100000"/>
              </a:lnSpc>
              <a:buFontTx/>
              <a:buNone/>
              <a:defRPr sz="900" spc="300">
                <a:solidFill>
                  <a:schemeClr val="tx2"/>
                </a:solidFill>
              </a:defRPr>
            </a:lvl1pPr>
            <a:lvl2pPr>
              <a:buNone/>
              <a:defRPr/>
            </a:lvl2pPr>
          </a:lstStyle>
          <a:p>
            <a:pPr lvl="0"/>
            <a:r>
              <a:rPr lang="en-US" dirty="0"/>
              <a:t>DECK TILE OR OTHER</a:t>
            </a:r>
          </a:p>
        </p:txBody>
      </p:sp>
    </p:spTree>
    <p:extLst>
      <p:ext uri="{BB962C8B-B14F-4D97-AF65-F5344CB8AC3E}">
        <p14:creationId xmlns:p14="http://schemas.microsoft.com/office/powerpoint/2010/main" val="2018154316"/>
      </p:ext>
    </p:extLst>
  </p:cSld>
  <p:clrMapOvr>
    <a:masterClrMapping/>
  </p:clrMapOvr>
  <p:transition>
    <p:fade/>
  </p:transition>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ighlighted Content with Horizontal Image">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C937C19-40A7-4941-A7B7-193636B91242}"/>
              </a:ext>
            </a:extLst>
          </p:cNvPr>
          <p:cNvGrpSpPr/>
          <p:nvPr userDrawn="1"/>
        </p:nvGrpSpPr>
        <p:grpSpPr>
          <a:xfrm>
            <a:off x="8040556" y="5630732"/>
            <a:ext cx="3910389" cy="288432"/>
            <a:chOff x="7584141" y="1424618"/>
            <a:chExt cx="3910389" cy="288432"/>
          </a:xfrm>
        </p:grpSpPr>
        <p:cxnSp>
          <p:nvCxnSpPr>
            <p:cNvPr id="17" name="Straight Connector 16">
              <a:extLst>
                <a:ext uri="{FF2B5EF4-FFF2-40B4-BE49-F238E27FC236}">
                  <a16:creationId xmlns:a16="http://schemas.microsoft.com/office/drawing/2014/main" id="{3895EF06-2B98-EA40-9019-2F4D162B1999}"/>
                </a:ext>
              </a:extLst>
            </p:cNvPr>
            <p:cNvCxnSpPr>
              <a:cxnSpLocks/>
            </p:cNvCxnSpPr>
            <p:nvPr/>
          </p:nvCxnSpPr>
          <p:spPr>
            <a:xfrm flipV="1">
              <a:off x="7584141"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183929-8787-BC4E-8C9C-DBB8276B38CE}"/>
                </a:ext>
              </a:extLst>
            </p:cNvPr>
            <p:cNvCxnSpPr>
              <a:cxnSpLocks/>
            </p:cNvCxnSpPr>
            <p:nvPr/>
          </p:nvCxnSpPr>
          <p:spPr>
            <a:xfrm flipV="1">
              <a:off x="7913410"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4AC3E16-44E6-4F47-8EB0-2155EFC5DE72}"/>
                </a:ext>
              </a:extLst>
            </p:cNvPr>
            <p:cNvCxnSpPr>
              <a:cxnSpLocks/>
            </p:cNvCxnSpPr>
            <p:nvPr/>
          </p:nvCxnSpPr>
          <p:spPr>
            <a:xfrm flipV="1">
              <a:off x="8242679"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9325CAC-3EBC-3446-AD4E-8C2B21A9EF3A}"/>
                </a:ext>
              </a:extLst>
            </p:cNvPr>
            <p:cNvCxnSpPr>
              <a:cxnSpLocks/>
            </p:cNvCxnSpPr>
            <p:nvPr/>
          </p:nvCxnSpPr>
          <p:spPr>
            <a:xfrm flipV="1">
              <a:off x="8571948"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081357C-2AB3-5C43-85B9-DA4A8AE901E6}"/>
                </a:ext>
              </a:extLst>
            </p:cNvPr>
            <p:cNvCxnSpPr>
              <a:cxnSpLocks/>
            </p:cNvCxnSpPr>
            <p:nvPr/>
          </p:nvCxnSpPr>
          <p:spPr>
            <a:xfrm flipV="1">
              <a:off x="8901217"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D36AFE-E88F-AD45-85FB-6B5DCD278665}"/>
                </a:ext>
              </a:extLst>
            </p:cNvPr>
            <p:cNvCxnSpPr>
              <a:cxnSpLocks/>
            </p:cNvCxnSpPr>
            <p:nvPr/>
          </p:nvCxnSpPr>
          <p:spPr>
            <a:xfrm flipV="1">
              <a:off x="9230486"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DBD0829-F10F-B844-B22C-E3F1EAD61AFA}"/>
                </a:ext>
              </a:extLst>
            </p:cNvPr>
            <p:cNvCxnSpPr>
              <a:cxnSpLocks/>
            </p:cNvCxnSpPr>
            <p:nvPr/>
          </p:nvCxnSpPr>
          <p:spPr>
            <a:xfrm flipV="1">
              <a:off x="9559755"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4C85DB-253B-8946-88C0-B7331EABFAD2}"/>
                </a:ext>
              </a:extLst>
            </p:cNvPr>
            <p:cNvCxnSpPr>
              <a:cxnSpLocks/>
            </p:cNvCxnSpPr>
            <p:nvPr/>
          </p:nvCxnSpPr>
          <p:spPr>
            <a:xfrm flipV="1">
              <a:off x="9889024"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BB5419-F09D-434D-943C-0DE0034C058C}"/>
                </a:ext>
              </a:extLst>
            </p:cNvPr>
            <p:cNvCxnSpPr>
              <a:cxnSpLocks/>
            </p:cNvCxnSpPr>
            <p:nvPr/>
          </p:nvCxnSpPr>
          <p:spPr>
            <a:xfrm flipV="1">
              <a:off x="10218293"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EB7D54-4AF8-6F4B-B573-6A4608E69DCD}"/>
                </a:ext>
              </a:extLst>
            </p:cNvPr>
            <p:cNvCxnSpPr>
              <a:cxnSpLocks/>
            </p:cNvCxnSpPr>
            <p:nvPr/>
          </p:nvCxnSpPr>
          <p:spPr>
            <a:xfrm flipV="1">
              <a:off x="10547562"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DE085B-472B-7C4F-88F7-EFCED6A04BEB}"/>
                </a:ext>
              </a:extLst>
            </p:cNvPr>
            <p:cNvCxnSpPr>
              <a:cxnSpLocks/>
            </p:cNvCxnSpPr>
            <p:nvPr/>
          </p:nvCxnSpPr>
          <p:spPr>
            <a:xfrm flipV="1">
              <a:off x="10876831"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7A3916C-6389-1642-9CA5-0BE7644E50E0}"/>
                </a:ext>
              </a:extLst>
            </p:cNvPr>
            <p:cNvCxnSpPr>
              <a:cxnSpLocks/>
            </p:cNvCxnSpPr>
            <p:nvPr/>
          </p:nvCxnSpPr>
          <p:spPr>
            <a:xfrm flipV="1">
              <a:off x="11206098"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BFEA01D7-B404-904A-96AB-35CC4DF9FF23}"/>
              </a:ext>
            </a:extLst>
          </p:cNvPr>
          <p:cNvGrpSpPr/>
          <p:nvPr userDrawn="1"/>
        </p:nvGrpSpPr>
        <p:grpSpPr>
          <a:xfrm>
            <a:off x="401059" y="399023"/>
            <a:ext cx="274320" cy="212725"/>
            <a:chOff x="11343190" y="687636"/>
            <a:chExt cx="274320" cy="212725"/>
          </a:xfrm>
        </p:grpSpPr>
        <p:cxnSp>
          <p:nvCxnSpPr>
            <p:cNvPr id="30" name="Straight Connector 29">
              <a:extLst>
                <a:ext uri="{FF2B5EF4-FFF2-40B4-BE49-F238E27FC236}">
                  <a16:creationId xmlns:a16="http://schemas.microsoft.com/office/drawing/2014/main" id="{005158E5-473B-6748-867B-510B22C34E5A}"/>
                </a:ext>
              </a:extLst>
            </p:cNvPr>
            <p:cNvCxnSpPr/>
            <p:nvPr/>
          </p:nvCxnSpPr>
          <p:spPr>
            <a:xfrm>
              <a:off x="11343190" y="687636"/>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0014D27-F161-A445-B952-160EF4D746ED}"/>
                </a:ext>
              </a:extLst>
            </p:cNvPr>
            <p:cNvCxnSpPr/>
            <p:nvPr/>
          </p:nvCxnSpPr>
          <p:spPr>
            <a:xfrm>
              <a:off x="11343190" y="758544"/>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9FEAE8E-A6C4-034D-8A1E-9CF18904A23D}"/>
                </a:ext>
              </a:extLst>
            </p:cNvPr>
            <p:cNvCxnSpPr/>
            <p:nvPr/>
          </p:nvCxnSpPr>
          <p:spPr>
            <a:xfrm>
              <a:off x="11343190" y="829452"/>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3F14729-8C34-AF40-9580-0066A5A12A28}"/>
                </a:ext>
              </a:extLst>
            </p:cNvPr>
            <p:cNvCxnSpPr/>
            <p:nvPr/>
          </p:nvCxnSpPr>
          <p:spPr>
            <a:xfrm>
              <a:off x="11343190" y="900361"/>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1B8E7794-72D8-3143-BE21-F0E03CCE1A96}"/>
              </a:ext>
            </a:extLst>
          </p:cNvPr>
          <p:cNvSpPr/>
          <p:nvPr userDrawn="1"/>
        </p:nvSpPr>
        <p:spPr>
          <a:xfrm>
            <a:off x="0" y="4861932"/>
            <a:ext cx="579863" cy="19960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ade Gothic LT Std" pitchFamily="2" charset="0"/>
              <a:ea typeface="+mn-ea"/>
              <a:cs typeface="+mn-cs"/>
            </a:endParaRPr>
          </a:p>
        </p:txBody>
      </p:sp>
      <p:grpSp>
        <p:nvGrpSpPr>
          <p:cNvPr id="35" name="Group 34">
            <a:extLst>
              <a:ext uri="{FF2B5EF4-FFF2-40B4-BE49-F238E27FC236}">
                <a16:creationId xmlns:a16="http://schemas.microsoft.com/office/drawing/2014/main" id="{05843A35-E997-2849-9ADF-E62F84C88443}"/>
              </a:ext>
            </a:extLst>
          </p:cNvPr>
          <p:cNvGrpSpPr/>
          <p:nvPr userDrawn="1"/>
        </p:nvGrpSpPr>
        <p:grpSpPr>
          <a:xfrm>
            <a:off x="4766668" y="5533507"/>
            <a:ext cx="502600" cy="744358"/>
            <a:chOff x="7543800" y="-161366"/>
            <a:chExt cx="590775" cy="874945"/>
          </a:xfrm>
          <a:solidFill>
            <a:schemeClr val="accent1"/>
          </a:solidFill>
        </p:grpSpPr>
        <p:grpSp>
          <p:nvGrpSpPr>
            <p:cNvPr id="36" name="Group 35">
              <a:extLst>
                <a:ext uri="{FF2B5EF4-FFF2-40B4-BE49-F238E27FC236}">
                  <a16:creationId xmlns:a16="http://schemas.microsoft.com/office/drawing/2014/main" id="{DCD7467D-A401-7948-9405-D8DF370C99F9}"/>
                </a:ext>
              </a:extLst>
            </p:cNvPr>
            <p:cNvGrpSpPr/>
            <p:nvPr/>
          </p:nvGrpSpPr>
          <p:grpSpPr>
            <a:xfrm>
              <a:off x="7543800" y="-161366"/>
              <a:ext cx="590775" cy="67236"/>
              <a:chOff x="7543800" y="-161366"/>
              <a:chExt cx="590775" cy="67236"/>
            </a:xfrm>
            <a:grpFill/>
          </p:grpSpPr>
          <p:sp>
            <p:nvSpPr>
              <p:cNvPr id="79" name="Oval 78">
                <a:extLst>
                  <a:ext uri="{FF2B5EF4-FFF2-40B4-BE49-F238E27FC236}">
                    <a16:creationId xmlns:a16="http://schemas.microsoft.com/office/drawing/2014/main" id="{294C53F2-5FC4-2045-81EE-E5D1B1FCDFDC}"/>
                  </a:ext>
                </a:extLst>
              </p:cNvPr>
              <p:cNvSpPr/>
              <p:nvPr/>
            </p:nvSpPr>
            <p:spPr>
              <a:xfrm>
                <a:off x="7543800"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09C2E7C-6EA0-5A43-A50B-012653894CFD}"/>
                  </a:ext>
                </a:extLst>
              </p:cNvPr>
              <p:cNvSpPr/>
              <p:nvPr/>
            </p:nvSpPr>
            <p:spPr>
              <a:xfrm>
                <a:off x="7674685"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459FF796-E951-014A-93DA-249A34BCC6C3}"/>
                  </a:ext>
                </a:extLst>
              </p:cNvPr>
              <p:cNvSpPr/>
              <p:nvPr/>
            </p:nvSpPr>
            <p:spPr>
              <a:xfrm>
                <a:off x="7805570"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49F8C600-C2D9-3C42-8BBF-A8D8F9C386E8}"/>
                  </a:ext>
                </a:extLst>
              </p:cNvPr>
              <p:cNvSpPr/>
              <p:nvPr/>
            </p:nvSpPr>
            <p:spPr>
              <a:xfrm>
                <a:off x="7936455"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A6F999D5-0ED8-3D4D-B381-B37D252951E9}"/>
                  </a:ext>
                </a:extLst>
              </p:cNvPr>
              <p:cNvSpPr/>
              <p:nvPr/>
            </p:nvSpPr>
            <p:spPr>
              <a:xfrm>
                <a:off x="8067340" y="-16136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9DDAB66F-4A22-3F4C-95A7-CFE12BA94972}"/>
                </a:ext>
              </a:extLst>
            </p:cNvPr>
            <p:cNvGrpSpPr/>
            <p:nvPr/>
          </p:nvGrpSpPr>
          <p:grpSpPr>
            <a:xfrm>
              <a:off x="7543800" y="-45979"/>
              <a:ext cx="590775" cy="67236"/>
              <a:chOff x="7543800" y="-44377"/>
              <a:chExt cx="590775" cy="67236"/>
            </a:xfrm>
            <a:grpFill/>
          </p:grpSpPr>
          <p:sp>
            <p:nvSpPr>
              <p:cNvPr id="74" name="Oval 73">
                <a:extLst>
                  <a:ext uri="{FF2B5EF4-FFF2-40B4-BE49-F238E27FC236}">
                    <a16:creationId xmlns:a16="http://schemas.microsoft.com/office/drawing/2014/main" id="{880AB062-7DE0-0445-A537-9CAF21B803D3}"/>
                  </a:ext>
                </a:extLst>
              </p:cNvPr>
              <p:cNvSpPr/>
              <p:nvPr/>
            </p:nvSpPr>
            <p:spPr>
              <a:xfrm>
                <a:off x="7543800"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54B8CC9-8D60-0847-9839-0881E8321D83}"/>
                  </a:ext>
                </a:extLst>
              </p:cNvPr>
              <p:cNvSpPr/>
              <p:nvPr/>
            </p:nvSpPr>
            <p:spPr>
              <a:xfrm>
                <a:off x="7674685"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7DBE0A4-89CA-3248-A36C-20B54D2AEC90}"/>
                  </a:ext>
                </a:extLst>
              </p:cNvPr>
              <p:cNvSpPr/>
              <p:nvPr/>
            </p:nvSpPr>
            <p:spPr>
              <a:xfrm>
                <a:off x="7805570"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CF07194-C2A2-134F-8164-13AA0EC58976}"/>
                  </a:ext>
                </a:extLst>
              </p:cNvPr>
              <p:cNvSpPr/>
              <p:nvPr/>
            </p:nvSpPr>
            <p:spPr>
              <a:xfrm>
                <a:off x="7936455"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9C688A4-2395-7248-89EF-CB958D939986}"/>
                  </a:ext>
                </a:extLst>
              </p:cNvPr>
              <p:cNvSpPr/>
              <p:nvPr/>
            </p:nvSpPr>
            <p:spPr>
              <a:xfrm>
                <a:off x="8067340" y="-44377"/>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B362F58D-B0B4-2941-8C9C-73858832E2BD}"/>
                </a:ext>
              </a:extLst>
            </p:cNvPr>
            <p:cNvGrpSpPr/>
            <p:nvPr/>
          </p:nvGrpSpPr>
          <p:grpSpPr>
            <a:xfrm>
              <a:off x="7543800" y="69408"/>
              <a:ext cx="590775" cy="67236"/>
              <a:chOff x="7543800" y="72612"/>
              <a:chExt cx="590775" cy="67236"/>
            </a:xfrm>
            <a:grpFill/>
          </p:grpSpPr>
          <p:sp>
            <p:nvSpPr>
              <p:cNvPr id="69" name="Oval 68">
                <a:extLst>
                  <a:ext uri="{FF2B5EF4-FFF2-40B4-BE49-F238E27FC236}">
                    <a16:creationId xmlns:a16="http://schemas.microsoft.com/office/drawing/2014/main" id="{0B0A3173-CBD7-C543-BCB3-3D7B175BF0D1}"/>
                  </a:ext>
                </a:extLst>
              </p:cNvPr>
              <p:cNvSpPr/>
              <p:nvPr/>
            </p:nvSpPr>
            <p:spPr>
              <a:xfrm>
                <a:off x="7543800"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270BE89-86B2-0C44-BFBF-E949724C76F5}"/>
                  </a:ext>
                </a:extLst>
              </p:cNvPr>
              <p:cNvSpPr/>
              <p:nvPr/>
            </p:nvSpPr>
            <p:spPr>
              <a:xfrm>
                <a:off x="7674685"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B0DBAAD5-0709-0249-AFE5-B51C1657F120}"/>
                  </a:ext>
                </a:extLst>
              </p:cNvPr>
              <p:cNvSpPr/>
              <p:nvPr/>
            </p:nvSpPr>
            <p:spPr>
              <a:xfrm>
                <a:off x="7805570"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CED9AD7-8475-FF4E-83E0-447F5BFE04EC}"/>
                  </a:ext>
                </a:extLst>
              </p:cNvPr>
              <p:cNvSpPr/>
              <p:nvPr/>
            </p:nvSpPr>
            <p:spPr>
              <a:xfrm>
                <a:off x="7936455"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95308FC-9CD4-D84C-A31C-C90C9C0598CF}"/>
                  </a:ext>
                </a:extLst>
              </p:cNvPr>
              <p:cNvSpPr/>
              <p:nvPr/>
            </p:nvSpPr>
            <p:spPr>
              <a:xfrm>
                <a:off x="8067340" y="7261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E9B9A97B-CF49-5D4C-945C-EFC829AF774E}"/>
                </a:ext>
              </a:extLst>
            </p:cNvPr>
            <p:cNvGrpSpPr/>
            <p:nvPr/>
          </p:nvGrpSpPr>
          <p:grpSpPr>
            <a:xfrm>
              <a:off x="7543800" y="184795"/>
              <a:ext cx="590775" cy="67236"/>
              <a:chOff x="7543800" y="187359"/>
              <a:chExt cx="590775" cy="67236"/>
            </a:xfrm>
            <a:grpFill/>
          </p:grpSpPr>
          <p:sp>
            <p:nvSpPr>
              <p:cNvPr id="64" name="Oval 63">
                <a:extLst>
                  <a:ext uri="{FF2B5EF4-FFF2-40B4-BE49-F238E27FC236}">
                    <a16:creationId xmlns:a16="http://schemas.microsoft.com/office/drawing/2014/main" id="{E60AB1B0-C228-C841-BB3C-5D94CC192204}"/>
                  </a:ext>
                </a:extLst>
              </p:cNvPr>
              <p:cNvSpPr/>
              <p:nvPr/>
            </p:nvSpPr>
            <p:spPr>
              <a:xfrm>
                <a:off x="7543800"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CFFC430E-3504-DE4E-A27F-14AD0F843BED}"/>
                  </a:ext>
                </a:extLst>
              </p:cNvPr>
              <p:cNvSpPr/>
              <p:nvPr/>
            </p:nvSpPr>
            <p:spPr>
              <a:xfrm>
                <a:off x="7674685"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8D0CA93-8B91-EA48-9056-E6416966DF49}"/>
                  </a:ext>
                </a:extLst>
              </p:cNvPr>
              <p:cNvSpPr/>
              <p:nvPr/>
            </p:nvSpPr>
            <p:spPr>
              <a:xfrm>
                <a:off x="7805570"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4DD92517-6812-5149-92CF-50FCBD8A4701}"/>
                  </a:ext>
                </a:extLst>
              </p:cNvPr>
              <p:cNvSpPr/>
              <p:nvPr/>
            </p:nvSpPr>
            <p:spPr>
              <a:xfrm>
                <a:off x="7936455"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3B07E2EB-0D93-D14F-949B-7079E6A3BF89}"/>
                  </a:ext>
                </a:extLst>
              </p:cNvPr>
              <p:cNvSpPr/>
              <p:nvPr/>
            </p:nvSpPr>
            <p:spPr>
              <a:xfrm>
                <a:off x="8067340" y="187359"/>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8F9E4E0-1FAD-7047-B470-3411288B1768}"/>
                </a:ext>
              </a:extLst>
            </p:cNvPr>
            <p:cNvGrpSpPr/>
            <p:nvPr/>
          </p:nvGrpSpPr>
          <p:grpSpPr>
            <a:xfrm>
              <a:off x="7543800" y="300182"/>
              <a:ext cx="590775" cy="67236"/>
              <a:chOff x="7543800" y="302105"/>
              <a:chExt cx="590775" cy="67236"/>
            </a:xfrm>
            <a:grpFill/>
          </p:grpSpPr>
          <p:sp>
            <p:nvSpPr>
              <p:cNvPr id="59" name="Oval 58">
                <a:extLst>
                  <a:ext uri="{FF2B5EF4-FFF2-40B4-BE49-F238E27FC236}">
                    <a16:creationId xmlns:a16="http://schemas.microsoft.com/office/drawing/2014/main" id="{0D6521BF-1EDD-C041-BD26-356D0CF00950}"/>
                  </a:ext>
                </a:extLst>
              </p:cNvPr>
              <p:cNvSpPr/>
              <p:nvPr/>
            </p:nvSpPr>
            <p:spPr>
              <a:xfrm>
                <a:off x="7543800"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B20D3A0-035A-124F-BF7E-9A4A631A2839}"/>
                  </a:ext>
                </a:extLst>
              </p:cNvPr>
              <p:cNvSpPr/>
              <p:nvPr/>
            </p:nvSpPr>
            <p:spPr>
              <a:xfrm>
                <a:off x="7674685"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6EC0028-8852-614C-A343-C8946CC464CC}"/>
                  </a:ext>
                </a:extLst>
              </p:cNvPr>
              <p:cNvSpPr/>
              <p:nvPr/>
            </p:nvSpPr>
            <p:spPr>
              <a:xfrm>
                <a:off x="7805570"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FF36CF9-7A74-3247-A88C-3A9DE3D92C83}"/>
                  </a:ext>
                </a:extLst>
              </p:cNvPr>
              <p:cNvSpPr/>
              <p:nvPr/>
            </p:nvSpPr>
            <p:spPr>
              <a:xfrm>
                <a:off x="7936455"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B0927AF-DFD7-814F-8BD8-B9AC4554EBA6}"/>
                  </a:ext>
                </a:extLst>
              </p:cNvPr>
              <p:cNvSpPr/>
              <p:nvPr/>
            </p:nvSpPr>
            <p:spPr>
              <a:xfrm>
                <a:off x="8067340" y="30210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A833CFF8-004C-5A45-93AE-F1B04D35CFEE}"/>
                </a:ext>
              </a:extLst>
            </p:cNvPr>
            <p:cNvGrpSpPr/>
            <p:nvPr/>
          </p:nvGrpSpPr>
          <p:grpSpPr>
            <a:xfrm>
              <a:off x="7543800" y="415569"/>
              <a:ext cx="590775" cy="67236"/>
              <a:chOff x="7543800" y="416851"/>
              <a:chExt cx="590775" cy="67236"/>
            </a:xfrm>
            <a:grpFill/>
          </p:grpSpPr>
          <p:sp>
            <p:nvSpPr>
              <p:cNvPr id="54" name="Oval 53">
                <a:extLst>
                  <a:ext uri="{FF2B5EF4-FFF2-40B4-BE49-F238E27FC236}">
                    <a16:creationId xmlns:a16="http://schemas.microsoft.com/office/drawing/2014/main" id="{D3FBD0E7-31A0-F94A-BD70-EBF27530379E}"/>
                  </a:ext>
                </a:extLst>
              </p:cNvPr>
              <p:cNvSpPr/>
              <p:nvPr/>
            </p:nvSpPr>
            <p:spPr>
              <a:xfrm>
                <a:off x="7543800"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28E8659-FD62-734C-BAE4-77F5877C8AAB}"/>
                  </a:ext>
                </a:extLst>
              </p:cNvPr>
              <p:cNvSpPr/>
              <p:nvPr/>
            </p:nvSpPr>
            <p:spPr>
              <a:xfrm>
                <a:off x="7674685"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EB55D90-3D86-974E-B5BE-1EF1542D5823}"/>
                  </a:ext>
                </a:extLst>
              </p:cNvPr>
              <p:cNvSpPr/>
              <p:nvPr/>
            </p:nvSpPr>
            <p:spPr>
              <a:xfrm>
                <a:off x="7805570"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A2F6D66-F094-5941-BBC4-DFF532EA8A01}"/>
                  </a:ext>
                </a:extLst>
              </p:cNvPr>
              <p:cNvSpPr/>
              <p:nvPr/>
            </p:nvSpPr>
            <p:spPr>
              <a:xfrm>
                <a:off x="7936455"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90B44F1-1E8C-2B4E-A240-6FD37C76051F}"/>
                  </a:ext>
                </a:extLst>
              </p:cNvPr>
              <p:cNvSpPr/>
              <p:nvPr/>
            </p:nvSpPr>
            <p:spPr>
              <a:xfrm>
                <a:off x="8067340" y="416851"/>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81A77F22-CD46-2242-A891-03E53836616E}"/>
                </a:ext>
              </a:extLst>
            </p:cNvPr>
            <p:cNvGrpSpPr/>
            <p:nvPr/>
          </p:nvGrpSpPr>
          <p:grpSpPr>
            <a:xfrm>
              <a:off x="7543800" y="530956"/>
              <a:ext cx="590775" cy="67236"/>
              <a:chOff x="7543800" y="531597"/>
              <a:chExt cx="590775" cy="67236"/>
            </a:xfrm>
            <a:grpFill/>
          </p:grpSpPr>
          <p:sp>
            <p:nvSpPr>
              <p:cNvPr id="49" name="Oval 48">
                <a:extLst>
                  <a:ext uri="{FF2B5EF4-FFF2-40B4-BE49-F238E27FC236}">
                    <a16:creationId xmlns:a16="http://schemas.microsoft.com/office/drawing/2014/main" id="{8130E007-CA66-D641-82BF-0E7F3AED0738}"/>
                  </a:ext>
                </a:extLst>
              </p:cNvPr>
              <p:cNvSpPr/>
              <p:nvPr/>
            </p:nvSpPr>
            <p:spPr>
              <a:xfrm>
                <a:off x="7543800"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67D476D-5953-CD4B-88E4-15D729FF19B0}"/>
                  </a:ext>
                </a:extLst>
              </p:cNvPr>
              <p:cNvSpPr/>
              <p:nvPr/>
            </p:nvSpPr>
            <p:spPr>
              <a:xfrm>
                <a:off x="7674685"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C75BE9D-7E96-854D-A01D-AE21601033E9}"/>
                  </a:ext>
                </a:extLst>
              </p:cNvPr>
              <p:cNvSpPr/>
              <p:nvPr/>
            </p:nvSpPr>
            <p:spPr>
              <a:xfrm>
                <a:off x="7805570"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64E24A2-C705-6D42-83FE-170C07AC936B}"/>
                  </a:ext>
                </a:extLst>
              </p:cNvPr>
              <p:cNvSpPr/>
              <p:nvPr/>
            </p:nvSpPr>
            <p:spPr>
              <a:xfrm>
                <a:off x="7936455"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9E99AB5-FA5F-BC40-9EE2-4700BCEDFA37}"/>
                  </a:ext>
                </a:extLst>
              </p:cNvPr>
              <p:cNvSpPr/>
              <p:nvPr/>
            </p:nvSpPr>
            <p:spPr>
              <a:xfrm>
                <a:off x="8067340" y="531597"/>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4E7BFB8A-7AA7-B048-8829-1AB01E305AF0}"/>
                </a:ext>
              </a:extLst>
            </p:cNvPr>
            <p:cNvGrpSpPr/>
            <p:nvPr/>
          </p:nvGrpSpPr>
          <p:grpSpPr>
            <a:xfrm>
              <a:off x="7543800" y="646343"/>
              <a:ext cx="590775" cy="67236"/>
              <a:chOff x="7543800" y="646343"/>
              <a:chExt cx="590775" cy="67236"/>
            </a:xfrm>
            <a:grpFill/>
          </p:grpSpPr>
          <p:sp>
            <p:nvSpPr>
              <p:cNvPr id="44" name="Oval 43">
                <a:extLst>
                  <a:ext uri="{FF2B5EF4-FFF2-40B4-BE49-F238E27FC236}">
                    <a16:creationId xmlns:a16="http://schemas.microsoft.com/office/drawing/2014/main" id="{C159488D-2C14-4C46-AAFA-07834965055F}"/>
                  </a:ext>
                </a:extLst>
              </p:cNvPr>
              <p:cNvSpPr/>
              <p:nvPr/>
            </p:nvSpPr>
            <p:spPr>
              <a:xfrm>
                <a:off x="7543800"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5CC224E-6F7F-8741-8D82-5728A5B414C9}"/>
                  </a:ext>
                </a:extLst>
              </p:cNvPr>
              <p:cNvSpPr/>
              <p:nvPr/>
            </p:nvSpPr>
            <p:spPr>
              <a:xfrm>
                <a:off x="7674685"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18A8A83-0307-2B47-9FC8-157B5CD3C696}"/>
                  </a:ext>
                </a:extLst>
              </p:cNvPr>
              <p:cNvSpPr/>
              <p:nvPr/>
            </p:nvSpPr>
            <p:spPr>
              <a:xfrm>
                <a:off x="7805570"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83E58EC-55E2-434B-B722-5DBE8A13F37C}"/>
                  </a:ext>
                </a:extLst>
              </p:cNvPr>
              <p:cNvSpPr/>
              <p:nvPr/>
            </p:nvSpPr>
            <p:spPr>
              <a:xfrm>
                <a:off x="7936455"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9B6F27C-DA8B-1043-8A3A-33E5826F3060}"/>
                  </a:ext>
                </a:extLst>
              </p:cNvPr>
              <p:cNvSpPr/>
              <p:nvPr/>
            </p:nvSpPr>
            <p:spPr>
              <a:xfrm>
                <a:off x="8067340" y="64634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4" name="Title 1">
            <a:extLst>
              <a:ext uri="{FF2B5EF4-FFF2-40B4-BE49-F238E27FC236}">
                <a16:creationId xmlns:a16="http://schemas.microsoft.com/office/drawing/2014/main" id="{6427E4E8-5D51-204C-849F-C9236A62C23E}"/>
              </a:ext>
            </a:extLst>
          </p:cNvPr>
          <p:cNvSpPr>
            <a:spLocks noGrp="1"/>
          </p:cNvSpPr>
          <p:nvPr>
            <p:ph type="ctrTitle" hasCustomPrompt="1"/>
          </p:nvPr>
        </p:nvSpPr>
        <p:spPr>
          <a:xfrm>
            <a:off x="1368927" y="1371600"/>
            <a:ext cx="4615014" cy="1640898"/>
          </a:xfrm>
        </p:spPr>
        <p:txBody>
          <a:bodyPr anchor="t"/>
          <a:lstStyle>
            <a:lvl1pPr algn="l">
              <a:lnSpc>
                <a:spcPct val="80000"/>
              </a:lnSpc>
              <a:defRPr sz="4400">
                <a:solidFill>
                  <a:schemeClr val="tx2"/>
                </a:solidFill>
              </a:defRPr>
            </a:lvl1pPr>
          </a:lstStyle>
          <a:p>
            <a:r>
              <a:rPr lang="en-US" dirty="0"/>
              <a:t>This slide is used to highlight some form of content </a:t>
            </a:r>
          </a:p>
        </p:txBody>
      </p:sp>
      <p:sp>
        <p:nvSpPr>
          <p:cNvPr id="86" name="Picture Placeholder 9">
            <a:extLst>
              <a:ext uri="{FF2B5EF4-FFF2-40B4-BE49-F238E27FC236}">
                <a16:creationId xmlns:a16="http://schemas.microsoft.com/office/drawing/2014/main" id="{9FAD2C67-689A-3C4A-8CE9-C88D63CA96AF}"/>
              </a:ext>
            </a:extLst>
          </p:cNvPr>
          <p:cNvSpPr>
            <a:spLocks noGrp="1"/>
          </p:cNvSpPr>
          <p:nvPr>
            <p:ph type="pic" sz="quarter" idx="13" hasCustomPrompt="1"/>
          </p:nvPr>
        </p:nvSpPr>
        <p:spPr>
          <a:xfrm>
            <a:off x="1368927" y="5402146"/>
            <a:ext cx="3086115" cy="966114"/>
          </a:xfrm>
        </p:spPr>
        <p:txBody>
          <a:bodyPr anchor="ctr"/>
          <a:lstStyle>
            <a:lvl1pPr algn="ctr">
              <a:buNone/>
              <a:defRPr>
                <a:solidFill>
                  <a:schemeClr val="bg1"/>
                </a:solidFill>
              </a:defRPr>
            </a:lvl1pPr>
          </a:lstStyle>
          <a:p>
            <a:r>
              <a:rPr lang="en-US" dirty="0"/>
              <a:t>Select Logo</a:t>
            </a:r>
          </a:p>
        </p:txBody>
      </p:sp>
      <p:sp>
        <p:nvSpPr>
          <p:cNvPr id="88" name="Text Placeholder 87">
            <a:extLst>
              <a:ext uri="{FF2B5EF4-FFF2-40B4-BE49-F238E27FC236}">
                <a16:creationId xmlns:a16="http://schemas.microsoft.com/office/drawing/2014/main" id="{1E887DE2-31FB-5E44-AC0C-85A687E03135}"/>
              </a:ext>
            </a:extLst>
          </p:cNvPr>
          <p:cNvSpPr>
            <a:spLocks noGrp="1"/>
          </p:cNvSpPr>
          <p:nvPr>
            <p:ph type="body" sz="quarter" idx="14" hasCustomPrompt="1"/>
          </p:nvPr>
        </p:nvSpPr>
        <p:spPr>
          <a:xfrm>
            <a:off x="1368425" y="3291944"/>
            <a:ext cx="4386263" cy="664797"/>
          </a:xfrm>
        </p:spPr>
        <p:txBody>
          <a:bodyPr/>
          <a:lstStyle>
            <a:lvl1pPr marL="0" indent="0" algn="l">
              <a:buFont typeface="Arial" panose="020B0604020202020204" pitchFamily="34" charset="0"/>
              <a:buNone/>
              <a:defRPr sz="2400"/>
            </a:lvl1pPr>
            <a:lvl2pPr>
              <a:buNone/>
              <a:defRPr/>
            </a:lvl2pPr>
            <a:lvl3pPr>
              <a:buNone/>
              <a:defRPr/>
            </a:lvl3pPr>
            <a:lvl4pPr>
              <a:buNone/>
              <a:defRPr/>
            </a:lvl4pPr>
            <a:lvl5pPr>
              <a:buNone/>
              <a:defRPr/>
            </a:lvl5pPr>
          </a:lstStyle>
          <a:p>
            <a:pPr lvl="0"/>
            <a:r>
              <a:rPr lang="en-US" dirty="0"/>
              <a:t>Add a sentence of descriptive text if needed.</a:t>
            </a:r>
          </a:p>
        </p:txBody>
      </p:sp>
      <p:sp>
        <p:nvSpPr>
          <p:cNvPr id="87" name="Picture Placeholder 4">
            <a:extLst>
              <a:ext uri="{FF2B5EF4-FFF2-40B4-BE49-F238E27FC236}">
                <a16:creationId xmlns:a16="http://schemas.microsoft.com/office/drawing/2014/main" id="{53C12934-8489-ED47-9677-0D9506BDC2BE}"/>
              </a:ext>
            </a:extLst>
          </p:cNvPr>
          <p:cNvSpPr>
            <a:spLocks noGrp="1"/>
          </p:cNvSpPr>
          <p:nvPr>
            <p:ph type="pic" sz="quarter" idx="12" hasCustomPrompt="1"/>
          </p:nvPr>
        </p:nvSpPr>
        <p:spPr>
          <a:xfrm>
            <a:off x="6575344" y="1371601"/>
            <a:ext cx="5629077" cy="3697940"/>
          </a:xfrm>
        </p:spPr>
        <p:txBody>
          <a:bodyPr anchor="ctr"/>
          <a:lstStyle>
            <a:lvl1pPr algn="ctr">
              <a:buNone/>
              <a:defRPr>
                <a:solidFill>
                  <a:schemeClr val="tx2"/>
                </a:solidFill>
              </a:defRPr>
            </a:lvl1pPr>
          </a:lstStyle>
          <a:p>
            <a:r>
              <a:rPr lang="en-US" dirty="0"/>
              <a:t>Main Slide Deck Photo</a:t>
            </a:r>
          </a:p>
        </p:txBody>
      </p:sp>
      <p:sp>
        <p:nvSpPr>
          <p:cNvPr id="89" name="Text Placeholder 172">
            <a:extLst>
              <a:ext uri="{FF2B5EF4-FFF2-40B4-BE49-F238E27FC236}">
                <a16:creationId xmlns:a16="http://schemas.microsoft.com/office/drawing/2014/main" id="{EF724383-D725-D443-9BCD-39422BEDB689}"/>
              </a:ext>
            </a:extLst>
          </p:cNvPr>
          <p:cNvSpPr>
            <a:spLocks noGrp="1"/>
          </p:cNvSpPr>
          <p:nvPr>
            <p:ph type="body" sz="quarter" idx="11" hasCustomPrompt="1"/>
          </p:nvPr>
        </p:nvSpPr>
        <p:spPr>
          <a:xfrm rot="16200000">
            <a:off x="-1386170" y="2708307"/>
            <a:ext cx="3825237" cy="138499"/>
          </a:xfrm>
        </p:spPr>
        <p:txBody>
          <a:bodyPr/>
          <a:lstStyle>
            <a:lvl1pPr>
              <a:lnSpc>
                <a:spcPct val="100000"/>
              </a:lnSpc>
              <a:buFontTx/>
              <a:buNone/>
              <a:defRPr sz="900" spc="300">
                <a:solidFill>
                  <a:schemeClr val="tx2"/>
                </a:solidFill>
              </a:defRPr>
            </a:lvl1pPr>
            <a:lvl2pPr>
              <a:buNone/>
              <a:defRPr/>
            </a:lvl2pPr>
          </a:lstStyle>
          <a:p>
            <a:pPr lvl="0"/>
            <a:r>
              <a:rPr lang="en-US" dirty="0"/>
              <a:t>DECK TILE OR OTHER</a:t>
            </a:r>
          </a:p>
        </p:txBody>
      </p:sp>
    </p:spTree>
    <p:extLst>
      <p:ext uri="{BB962C8B-B14F-4D97-AF65-F5344CB8AC3E}">
        <p14:creationId xmlns:p14="http://schemas.microsoft.com/office/powerpoint/2010/main" val="2280434450"/>
      </p:ext>
    </p:extLst>
  </p:cSld>
  <p:clrMapOvr>
    <a:masterClrMapping/>
  </p:clrMapOvr>
  <p:transition>
    <p:fade/>
  </p:transition>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No Set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one-line slide title</a:t>
            </a:r>
          </a:p>
        </p:txBody>
      </p:sp>
      <p:sp>
        <p:nvSpPr>
          <p:cNvPr id="3" name="Content Placeholder 2"/>
          <p:cNvSpPr>
            <a:spLocks noGrp="1"/>
          </p:cNvSpPr>
          <p:nvPr>
            <p:ph idx="1" hasCustomPrompt="1"/>
          </p:nvPr>
        </p:nvSpPr>
        <p:spPr>
          <a:xfrm>
            <a:off x="1143000" y="1825625"/>
            <a:ext cx="10515600" cy="793038"/>
          </a:xfrm>
        </p:spPr>
        <p:txBody>
          <a:bodyPr/>
          <a:lstStyle>
            <a:lvl1pPr>
              <a:buNone/>
              <a:defRPr/>
            </a:lvl1pPr>
            <a:lvl3pPr>
              <a:buFont typeface="System Font Regular"/>
              <a:buChar char="-"/>
              <a:defRPr/>
            </a:lvl3pPr>
          </a:lstStyle>
          <a:p>
            <a:pPr lvl="0"/>
            <a:r>
              <a:rPr lang="en-US" dirty="0"/>
              <a:t>Click to enter slide text</a:t>
            </a:r>
          </a:p>
          <a:p>
            <a:pPr lvl="1"/>
            <a:r>
              <a:rPr lang="en-US" dirty="0"/>
              <a:t>Bullet One</a:t>
            </a:r>
          </a:p>
          <a:p>
            <a:pPr lvl="2"/>
            <a:r>
              <a:rPr lang="en-US" dirty="0"/>
              <a:t>Bullet Two</a:t>
            </a:r>
          </a:p>
        </p:txBody>
      </p:sp>
      <p:sp>
        <p:nvSpPr>
          <p:cNvPr id="7" name="TextBox 6">
            <a:extLst>
              <a:ext uri="{FF2B5EF4-FFF2-40B4-BE49-F238E27FC236}">
                <a16:creationId xmlns:a16="http://schemas.microsoft.com/office/drawing/2014/main" id="{8171F258-1A68-4C4E-8346-5C0E931AB528}"/>
              </a:ext>
            </a:extLst>
          </p:cNvPr>
          <p:cNvSpPr txBox="1"/>
          <p:nvPr userDrawn="1"/>
        </p:nvSpPr>
        <p:spPr>
          <a:xfrm>
            <a:off x="1142999" y="601565"/>
            <a:ext cx="5427129" cy="184666"/>
          </a:xfrm>
          <a:prstGeom prst="rect">
            <a:avLst/>
          </a:prstGeom>
          <a:noFill/>
        </p:spPr>
        <p:txBody>
          <a:bodyPr wrap="square" lIns="0" rIns="0" bIns="0" rtlCol="0" anchor="ctr">
            <a:spAutoFit/>
          </a:bodyPr>
          <a:lstStyle/>
          <a:p>
            <a:pPr marL="0" marR="0" lvl="0" indent="0" defTabSz="914400" rtl="0" eaLnBrk="1" fontAlgn="auto" latinLnBrk="0" hangingPunct="1">
              <a:spcBef>
                <a:spcPts val="0"/>
              </a:spcBef>
              <a:spcAft>
                <a:spcPts val="0"/>
              </a:spcAft>
              <a:buClrTx/>
              <a:buSzTx/>
              <a:buFontTx/>
              <a:buNone/>
              <a:tabLst/>
              <a:defRPr/>
            </a:pPr>
            <a:r>
              <a:rPr kumimoji="0" lang="en-US" sz="900" b="0" i="0" u="none" strike="noStrike" kern="1200" cap="none" spc="300" normalizeH="0" baseline="0" noProof="0" dirty="0">
                <a:ln>
                  <a:noFill/>
                </a:ln>
                <a:solidFill>
                  <a:schemeClr val="tx2"/>
                </a:solidFill>
                <a:effectLst/>
                <a:uLnTx/>
                <a:uFillTx/>
                <a:latin typeface="Franklin Gothic Book" panose="020B0503020102020204"/>
                <a:ea typeface="+mn-ea"/>
                <a:cs typeface="+mn-cs"/>
              </a:rPr>
              <a:t>DECK TITLE (EDIT ON MASTER SLIDE)</a:t>
            </a:r>
          </a:p>
        </p:txBody>
      </p:sp>
      <p:grpSp>
        <p:nvGrpSpPr>
          <p:cNvPr id="8" name="Group 7">
            <a:extLst>
              <a:ext uri="{FF2B5EF4-FFF2-40B4-BE49-F238E27FC236}">
                <a16:creationId xmlns:a16="http://schemas.microsoft.com/office/drawing/2014/main" id="{DCF1D458-D634-BC49-B5AD-B81F54D6E388}"/>
              </a:ext>
            </a:extLst>
          </p:cNvPr>
          <p:cNvGrpSpPr/>
          <p:nvPr userDrawn="1"/>
        </p:nvGrpSpPr>
        <p:grpSpPr>
          <a:xfrm>
            <a:off x="488347" y="633791"/>
            <a:ext cx="175450" cy="136055"/>
            <a:chOff x="11343190" y="687636"/>
            <a:chExt cx="274320" cy="212725"/>
          </a:xfrm>
        </p:grpSpPr>
        <p:cxnSp>
          <p:nvCxnSpPr>
            <p:cNvPr id="9" name="Straight Connector 8">
              <a:extLst>
                <a:ext uri="{FF2B5EF4-FFF2-40B4-BE49-F238E27FC236}">
                  <a16:creationId xmlns:a16="http://schemas.microsoft.com/office/drawing/2014/main" id="{D398ECBF-783D-124F-A764-236EEB0DC6A0}"/>
                </a:ext>
              </a:extLst>
            </p:cNvPr>
            <p:cNvCxnSpPr/>
            <p:nvPr/>
          </p:nvCxnSpPr>
          <p:spPr>
            <a:xfrm>
              <a:off x="11343190" y="687636"/>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725DF0-2BCF-8249-AAC5-78F7F594315F}"/>
                </a:ext>
              </a:extLst>
            </p:cNvPr>
            <p:cNvCxnSpPr/>
            <p:nvPr/>
          </p:nvCxnSpPr>
          <p:spPr>
            <a:xfrm>
              <a:off x="11343190" y="758544"/>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9B61B6-9BDB-FB44-B378-F96AFB860B19}"/>
                </a:ext>
              </a:extLst>
            </p:cNvPr>
            <p:cNvCxnSpPr/>
            <p:nvPr/>
          </p:nvCxnSpPr>
          <p:spPr>
            <a:xfrm>
              <a:off x="11343190" y="829452"/>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56B7EE8-1931-C649-B12A-9B07F0D0D258}"/>
                </a:ext>
              </a:extLst>
            </p:cNvPr>
            <p:cNvCxnSpPr/>
            <p:nvPr/>
          </p:nvCxnSpPr>
          <p:spPr>
            <a:xfrm>
              <a:off x="11343190" y="900361"/>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B5C67885-D7EC-F54D-9FA7-B74104BB22BA}"/>
              </a:ext>
            </a:extLst>
          </p:cNvPr>
          <p:cNvCxnSpPr>
            <a:cxnSpLocks/>
          </p:cNvCxnSpPr>
          <p:nvPr userDrawn="1"/>
        </p:nvCxnSpPr>
        <p:spPr>
          <a:xfrm>
            <a:off x="576072" y="914400"/>
            <a:ext cx="0" cy="5325035"/>
          </a:xfrm>
          <a:prstGeom prst="line">
            <a:avLst/>
          </a:prstGeom>
          <a:ln w="127000">
            <a:gradFill>
              <a:gsLst>
                <a:gs pos="0">
                  <a:schemeClr val="accent2"/>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6142352-C5BB-8C4C-B4ED-052E6DBF4FCA}"/>
              </a:ext>
            </a:extLst>
          </p:cNvPr>
          <p:cNvPicPr>
            <a:picLocks noChangeAspect="1"/>
          </p:cNvPicPr>
          <p:nvPr userDrawn="1"/>
        </p:nvPicPr>
        <p:blipFill>
          <a:blip r:embed="rId2"/>
          <a:stretch>
            <a:fillRect/>
          </a:stretch>
        </p:blipFill>
        <p:spPr>
          <a:xfrm>
            <a:off x="9762939" y="496211"/>
            <a:ext cx="1895661" cy="356327"/>
          </a:xfrm>
          <a:prstGeom prst="rect">
            <a:avLst/>
          </a:prstGeom>
        </p:spPr>
      </p:pic>
    </p:spTree>
    <p:extLst>
      <p:ext uri="{BB962C8B-B14F-4D97-AF65-F5344CB8AC3E}">
        <p14:creationId xmlns:p14="http://schemas.microsoft.com/office/powerpoint/2010/main" val="1989972280"/>
      </p:ext>
    </p:extLst>
  </p:cSld>
  <p:clrMapOvr>
    <a:masterClrMapping/>
  </p:clrMapOvr>
  <p:transition>
    <p:fade/>
  </p:transition>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on th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1143000"/>
            <a:ext cx="5741890" cy="799450"/>
          </a:xfrm>
        </p:spPr>
        <p:txBody>
          <a:bodyPr/>
          <a:lstStyle>
            <a:lvl1pPr>
              <a:lnSpc>
                <a:spcPct val="80000"/>
              </a:lnSpc>
              <a:defRPr/>
            </a:lvl1pPr>
          </a:lstStyle>
          <a:p>
            <a:r>
              <a:rPr lang="en-US" dirty="0"/>
              <a:t>Click to add slide title. Can be two lines if needed.</a:t>
            </a:r>
          </a:p>
        </p:txBody>
      </p:sp>
      <p:sp>
        <p:nvSpPr>
          <p:cNvPr id="3" name="Content Placeholder 2"/>
          <p:cNvSpPr>
            <a:spLocks noGrp="1"/>
          </p:cNvSpPr>
          <p:nvPr>
            <p:ph idx="1" hasCustomPrompt="1"/>
          </p:nvPr>
        </p:nvSpPr>
        <p:spPr>
          <a:xfrm>
            <a:off x="1143000" y="2229037"/>
            <a:ext cx="5741881" cy="793038"/>
          </a:xfrm>
        </p:spPr>
        <p:txBody>
          <a:bodyPr/>
          <a:lstStyle>
            <a:lvl1pPr>
              <a:buNone/>
              <a:defRPr/>
            </a:lvl1pPr>
            <a:lvl3pPr>
              <a:buFont typeface="System Font Regular"/>
              <a:buChar char="-"/>
              <a:defRPr/>
            </a:lvl3pPr>
          </a:lstStyle>
          <a:p>
            <a:pPr lvl="0"/>
            <a:r>
              <a:rPr lang="en-US" dirty="0"/>
              <a:t>Click to enter slide text</a:t>
            </a:r>
          </a:p>
          <a:p>
            <a:pPr lvl="1"/>
            <a:r>
              <a:rPr lang="en-US" dirty="0"/>
              <a:t>Bullet One</a:t>
            </a:r>
          </a:p>
          <a:p>
            <a:pPr lvl="2"/>
            <a:r>
              <a:rPr lang="en-US" dirty="0"/>
              <a:t>Bullet Two</a:t>
            </a:r>
          </a:p>
        </p:txBody>
      </p:sp>
      <p:grpSp>
        <p:nvGrpSpPr>
          <p:cNvPr id="8" name="Group 7">
            <a:extLst>
              <a:ext uri="{FF2B5EF4-FFF2-40B4-BE49-F238E27FC236}">
                <a16:creationId xmlns:a16="http://schemas.microsoft.com/office/drawing/2014/main" id="{DCF1D458-D634-BC49-B5AD-B81F54D6E388}"/>
              </a:ext>
            </a:extLst>
          </p:cNvPr>
          <p:cNvGrpSpPr/>
          <p:nvPr userDrawn="1"/>
        </p:nvGrpSpPr>
        <p:grpSpPr>
          <a:xfrm>
            <a:off x="488347" y="633791"/>
            <a:ext cx="175450" cy="136055"/>
            <a:chOff x="11343190" y="687636"/>
            <a:chExt cx="274320" cy="212725"/>
          </a:xfrm>
        </p:grpSpPr>
        <p:cxnSp>
          <p:nvCxnSpPr>
            <p:cNvPr id="9" name="Straight Connector 8">
              <a:extLst>
                <a:ext uri="{FF2B5EF4-FFF2-40B4-BE49-F238E27FC236}">
                  <a16:creationId xmlns:a16="http://schemas.microsoft.com/office/drawing/2014/main" id="{D398ECBF-783D-124F-A764-236EEB0DC6A0}"/>
                </a:ext>
              </a:extLst>
            </p:cNvPr>
            <p:cNvCxnSpPr/>
            <p:nvPr/>
          </p:nvCxnSpPr>
          <p:spPr>
            <a:xfrm>
              <a:off x="11343190" y="687636"/>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725DF0-2BCF-8249-AAC5-78F7F594315F}"/>
                </a:ext>
              </a:extLst>
            </p:cNvPr>
            <p:cNvCxnSpPr/>
            <p:nvPr/>
          </p:nvCxnSpPr>
          <p:spPr>
            <a:xfrm>
              <a:off x="11343190" y="758544"/>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9B61B6-9BDB-FB44-B378-F96AFB860B19}"/>
                </a:ext>
              </a:extLst>
            </p:cNvPr>
            <p:cNvCxnSpPr/>
            <p:nvPr/>
          </p:nvCxnSpPr>
          <p:spPr>
            <a:xfrm>
              <a:off x="11343190" y="829452"/>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56B7EE8-1931-C649-B12A-9B07F0D0D258}"/>
                </a:ext>
              </a:extLst>
            </p:cNvPr>
            <p:cNvCxnSpPr/>
            <p:nvPr/>
          </p:nvCxnSpPr>
          <p:spPr>
            <a:xfrm>
              <a:off x="11343190" y="900361"/>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B5C67885-D7EC-F54D-9FA7-B74104BB22BA}"/>
              </a:ext>
            </a:extLst>
          </p:cNvPr>
          <p:cNvCxnSpPr>
            <a:cxnSpLocks/>
          </p:cNvCxnSpPr>
          <p:nvPr userDrawn="1"/>
        </p:nvCxnSpPr>
        <p:spPr>
          <a:xfrm>
            <a:off x="576072" y="914400"/>
            <a:ext cx="0" cy="5029200"/>
          </a:xfrm>
          <a:prstGeom prst="line">
            <a:avLst/>
          </a:prstGeom>
          <a:ln w="127000">
            <a:gradFill>
              <a:gsLst>
                <a:gs pos="0">
                  <a:schemeClr val="accent2"/>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CCE3AB95-4D16-4E4C-9676-FA59758CF6CE}"/>
              </a:ext>
            </a:extLst>
          </p:cNvPr>
          <p:cNvSpPr>
            <a:spLocks noGrp="1"/>
          </p:cNvSpPr>
          <p:nvPr>
            <p:ph type="pic" sz="quarter" idx="10" hasCustomPrompt="1"/>
          </p:nvPr>
        </p:nvSpPr>
        <p:spPr>
          <a:xfrm>
            <a:off x="7621118" y="-1"/>
            <a:ext cx="4570882" cy="6857991"/>
          </a:xfrm>
        </p:spPr>
        <p:txBody>
          <a:bodyPr anchor="ctr"/>
          <a:lstStyle>
            <a:lvl1pPr algn="ctr">
              <a:buNone/>
              <a:defRPr/>
            </a:lvl1pPr>
          </a:lstStyle>
          <a:p>
            <a:r>
              <a:rPr lang="en-US" dirty="0"/>
              <a:t>Insert Image</a:t>
            </a:r>
          </a:p>
        </p:txBody>
      </p:sp>
      <p:pic>
        <p:nvPicPr>
          <p:cNvPr id="15" name="Picture 14">
            <a:extLst>
              <a:ext uri="{FF2B5EF4-FFF2-40B4-BE49-F238E27FC236}">
                <a16:creationId xmlns:a16="http://schemas.microsoft.com/office/drawing/2014/main" id="{CA788605-A253-A64D-89E5-3BA25C3601D2}"/>
              </a:ext>
            </a:extLst>
          </p:cNvPr>
          <p:cNvPicPr>
            <a:picLocks noChangeAspect="1"/>
          </p:cNvPicPr>
          <p:nvPr userDrawn="1"/>
        </p:nvPicPr>
        <p:blipFill>
          <a:blip r:embed="rId2"/>
          <a:stretch>
            <a:fillRect/>
          </a:stretch>
        </p:blipFill>
        <p:spPr>
          <a:xfrm>
            <a:off x="515241" y="6067762"/>
            <a:ext cx="1895661" cy="356327"/>
          </a:xfrm>
          <a:prstGeom prst="rect">
            <a:avLst/>
          </a:prstGeom>
        </p:spPr>
      </p:pic>
      <p:sp>
        <p:nvSpPr>
          <p:cNvPr id="16" name="TextBox 15">
            <a:extLst>
              <a:ext uri="{FF2B5EF4-FFF2-40B4-BE49-F238E27FC236}">
                <a16:creationId xmlns:a16="http://schemas.microsoft.com/office/drawing/2014/main" id="{2D64A7E4-6721-2A43-8F3D-2A1DC5FAC05F}"/>
              </a:ext>
            </a:extLst>
          </p:cNvPr>
          <p:cNvSpPr txBox="1"/>
          <p:nvPr userDrawn="1"/>
        </p:nvSpPr>
        <p:spPr>
          <a:xfrm>
            <a:off x="1142999" y="601565"/>
            <a:ext cx="5427129" cy="184666"/>
          </a:xfrm>
          <a:prstGeom prst="rect">
            <a:avLst/>
          </a:prstGeom>
          <a:noFill/>
        </p:spPr>
        <p:txBody>
          <a:bodyPr wrap="square" lIns="0" rIns="0" bIns="0" rtlCol="0" anchor="ctr">
            <a:spAutoFit/>
          </a:bodyPr>
          <a:lstStyle/>
          <a:p>
            <a:pPr marL="0" marR="0" lvl="0" indent="0" defTabSz="914400" rtl="0" eaLnBrk="1" fontAlgn="auto" latinLnBrk="0" hangingPunct="1">
              <a:spcBef>
                <a:spcPts val="0"/>
              </a:spcBef>
              <a:spcAft>
                <a:spcPts val="0"/>
              </a:spcAft>
              <a:buClrTx/>
              <a:buSzTx/>
              <a:buFontTx/>
              <a:buNone/>
              <a:tabLst/>
              <a:defRPr/>
            </a:pPr>
            <a:r>
              <a:rPr kumimoji="0" lang="en-US" sz="900" b="0" i="0" u="none" strike="noStrike" kern="1200" cap="none" spc="300" normalizeH="0" baseline="0" noProof="0" dirty="0">
                <a:ln>
                  <a:noFill/>
                </a:ln>
                <a:solidFill>
                  <a:schemeClr val="tx2"/>
                </a:solidFill>
                <a:effectLst/>
                <a:uLnTx/>
                <a:uFillTx/>
                <a:latin typeface="Franklin Gothic Book" panose="020B0503020102020204"/>
                <a:ea typeface="+mn-ea"/>
                <a:cs typeface="+mn-cs"/>
              </a:rPr>
              <a:t>DECK TITLE (EDIT ON MASTER SLIDE)</a:t>
            </a:r>
          </a:p>
        </p:txBody>
      </p:sp>
    </p:spTree>
    <p:extLst>
      <p:ext uri="{BB962C8B-B14F-4D97-AF65-F5344CB8AC3E}">
        <p14:creationId xmlns:p14="http://schemas.microsoft.com/office/powerpoint/2010/main" val="26573879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on th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8788" y="1143000"/>
            <a:ext cx="5741890" cy="799450"/>
          </a:xfrm>
        </p:spPr>
        <p:txBody>
          <a:bodyPr/>
          <a:lstStyle>
            <a:lvl1pPr>
              <a:lnSpc>
                <a:spcPct val="80000"/>
              </a:lnSpc>
              <a:defRPr/>
            </a:lvl1pPr>
          </a:lstStyle>
          <a:p>
            <a:r>
              <a:rPr lang="en-US" dirty="0"/>
              <a:t>Click to add a slide title. Can be two lines if needed.</a:t>
            </a:r>
          </a:p>
        </p:txBody>
      </p:sp>
      <p:sp>
        <p:nvSpPr>
          <p:cNvPr id="3" name="Content Placeholder 2"/>
          <p:cNvSpPr>
            <a:spLocks noGrp="1"/>
          </p:cNvSpPr>
          <p:nvPr>
            <p:ph idx="1"/>
          </p:nvPr>
        </p:nvSpPr>
        <p:spPr>
          <a:xfrm>
            <a:off x="5768788" y="2229037"/>
            <a:ext cx="5741881" cy="793038"/>
          </a:xfrm>
        </p:spPr>
        <p:txBody>
          <a:bodyPr/>
          <a:lstStyle>
            <a:lvl1pPr>
              <a:buNone/>
              <a:defRPr/>
            </a:lvl1pPr>
            <a:lvl3pPr>
              <a:buFont typeface="System Font Regular"/>
              <a:buChar char="-"/>
              <a:defRPr/>
            </a:lvl3pPr>
          </a:lstStyle>
          <a:p>
            <a:pPr lvl="0"/>
            <a:r>
              <a:rPr lang="en-US" dirty="0"/>
              <a:t>Click to edit Master text styles</a:t>
            </a:r>
          </a:p>
          <a:p>
            <a:pPr lvl="1"/>
            <a:r>
              <a:rPr lang="en-US" dirty="0"/>
              <a:t>Bullet One</a:t>
            </a:r>
          </a:p>
          <a:p>
            <a:pPr lvl="2"/>
            <a:r>
              <a:rPr lang="en-US" dirty="0"/>
              <a:t>Bullet Two</a:t>
            </a:r>
          </a:p>
        </p:txBody>
      </p:sp>
      <p:sp>
        <p:nvSpPr>
          <p:cNvPr id="7" name="TextBox 6">
            <a:extLst>
              <a:ext uri="{FF2B5EF4-FFF2-40B4-BE49-F238E27FC236}">
                <a16:creationId xmlns:a16="http://schemas.microsoft.com/office/drawing/2014/main" id="{8171F258-1A68-4C4E-8346-5C0E931AB528}"/>
              </a:ext>
            </a:extLst>
          </p:cNvPr>
          <p:cNvSpPr txBox="1"/>
          <p:nvPr userDrawn="1"/>
        </p:nvSpPr>
        <p:spPr>
          <a:xfrm>
            <a:off x="5768787" y="585180"/>
            <a:ext cx="4570881" cy="184666"/>
          </a:xfrm>
          <a:prstGeom prst="rect">
            <a:avLst/>
          </a:prstGeom>
          <a:noFill/>
        </p:spPr>
        <p:txBody>
          <a:bodyPr wrap="square" lIns="0" rIns="0" bIns="0" rtlCol="0" anchor="ctr">
            <a:spAutoFit/>
          </a:bodyPr>
          <a:lstStyle/>
          <a:p>
            <a:pPr marL="0" marR="0" lvl="0" indent="0" defTabSz="914400" rtl="0" eaLnBrk="1" fontAlgn="auto" latinLnBrk="0" hangingPunct="1">
              <a:spcBef>
                <a:spcPts val="0"/>
              </a:spcBef>
              <a:spcAft>
                <a:spcPts val="0"/>
              </a:spcAft>
              <a:buClrTx/>
              <a:buSzTx/>
              <a:buFontTx/>
              <a:buNone/>
              <a:tabLst/>
              <a:defRPr/>
            </a:pPr>
            <a:r>
              <a:rPr kumimoji="0" lang="en-US" sz="900" b="0" i="0" u="none" strike="noStrike" kern="1200" cap="none" spc="300" normalizeH="0" baseline="0" noProof="0" dirty="0">
                <a:ln>
                  <a:noFill/>
                </a:ln>
                <a:solidFill>
                  <a:schemeClr val="tx2"/>
                </a:solidFill>
                <a:effectLst/>
                <a:uLnTx/>
                <a:uFillTx/>
                <a:latin typeface="Franklin Gothic Book" panose="020B0503020102020204"/>
                <a:ea typeface="+mn-ea"/>
                <a:cs typeface="+mn-cs"/>
              </a:rPr>
              <a:t>DECK TITLE (EDIT ON MASTER SLIDE)</a:t>
            </a:r>
          </a:p>
        </p:txBody>
      </p:sp>
      <p:grpSp>
        <p:nvGrpSpPr>
          <p:cNvPr id="8" name="Group 7">
            <a:extLst>
              <a:ext uri="{FF2B5EF4-FFF2-40B4-BE49-F238E27FC236}">
                <a16:creationId xmlns:a16="http://schemas.microsoft.com/office/drawing/2014/main" id="{DCF1D458-D634-BC49-B5AD-B81F54D6E388}"/>
              </a:ext>
            </a:extLst>
          </p:cNvPr>
          <p:cNvGrpSpPr/>
          <p:nvPr userDrawn="1"/>
        </p:nvGrpSpPr>
        <p:grpSpPr>
          <a:xfrm>
            <a:off x="5114135" y="633791"/>
            <a:ext cx="175450" cy="136055"/>
            <a:chOff x="11343190" y="687636"/>
            <a:chExt cx="274320" cy="212725"/>
          </a:xfrm>
        </p:grpSpPr>
        <p:cxnSp>
          <p:nvCxnSpPr>
            <p:cNvPr id="9" name="Straight Connector 8">
              <a:extLst>
                <a:ext uri="{FF2B5EF4-FFF2-40B4-BE49-F238E27FC236}">
                  <a16:creationId xmlns:a16="http://schemas.microsoft.com/office/drawing/2014/main" id="{D398ECBF-783D-124F-A764-236EEB0DC6A0}"/>
                </a:ext>
              </a:extLst>
            </p:cNvPr>
            <p:cNvCxnSpPr/>
            <p:nvPr/>
          </p:nvCxnSpPr>
          <p:spPr>
            <a:xfrm>
              <a:off x="11343190" y="687636"/>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725DF0-2BCF-8249-AAC5-78F7F594315F}"/>
                </a:ext>
              </a:extLst>
            </p:cNvPr>
            <p:cNvCxnSpPr/>
            <p:nvPr/>
          </p:nvCxnSpPr>
          <p:spPr>
            <a:xfrm>
              <a:off x="11343190" y="758544"/>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9B61B6-9BDB-FB44-B378-F96AFB860B19}"/>
                </a:ext>
              </a:extLst>
            </p:cNvPr>
            <p:cNvCxnSpPr/>
            <p:nvPr/>
          </p:nvCxnSpPr>
          <p:spPr>
            <a:xfrm>
              <a:off x="11343190" y="829452"/>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56B7EE8-1931-C649-B12A-9B07F0D0D258}"/>
                </a:ext>
              </a:extLst>
            </p:cNvPr>
            <p:cNvCxnSpPr/>
            <p:nvPr/>
          </p:nvCxnSpPr>
          <p:spPr>
            <a:xfrm>
              <a:off x="11343190" y="900361"/>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B5C67885-D7EC-F54D-9FA7-B74104BB22BA}"/>
              </a:ext>
            </a:extLst>
          </p:cNvPr>
          <p:cNvCxnSpPr>
            <a:cxnSpLocks/>
          </p:cNvCxnSpPr>
          <p:nvPr userDrawn="1"/>
        </p:nvCxnSpPr>
        <p:spPr>
          <a:xfrm>
            <a:off x="5201860" y="914400"/>
            <a:ext cx="0" cy="5029200"/>
          </a:xfrm>
          <a:prstGeom prst="line">
            <a:avLst/>
          </a:prstGeom>
          <a:ln w="127000">
            <a:gradFill>
              <a:gsLst>
                <a:gs pos="0">
                  <a:schemeClr val="accent2"/>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CCE3AB95-4D16-4E4C-9676-FA59758CF6CE}"/>
              </a:ext>
            </a:extLst>
          </p:cNvPr>
          <p:cNvSpPr>
            <a:spLocks noGrp="1"/>
          </p:cNvSpPr>
          <p:nvPr>
            <p:ph type="pic" sz="quarter" idx="10" hasCustomPrompt="1"/>
          </p:nvPr>
        </p:nvSpPr>
        <p:spPr>
          <a:xfrm>
            <a:off x="0" y="-1"/>
            <a:ext cx="4570882" cy="6857991"/>
          </a:xfrm>
        </p:spPr>
        <p:txBody>
          <a:bodyPr anchor="ctr"/>
          <a:lstStyle>
            <a:lvl1pPr algn="ctr">
              <a:buNone/>
              <a:defRPr/>
            </a:lvl1pPr>
          </a:lstStyle>
          <a:p>
            <a:r>
              <a:rPr lang="en-US" dirty="0"/>
              <a:t>Insert Image</a:t>
            </a:r>
          </a:p>
        </p:txBody>
      </p:sp>
      <p:pic>
        <p:nvPicPr>
          <p:cNvPr id="14" name="Picture 13">
            <a:extLst>
              <a:ext uri="{FF2B5EF4-FFF2-40B4-BE49-F238E27FC236}">
                <a16:creationId xmlns:a16="http://schemas.microsoft.com/office/drawing/2014/main" id="{48357EDE-70B6-C74C-A267-7E284004BBC9}"/>
              </a:ext>
            </a:extLst>
          </p:cNvPr>
          <p:cNvPicPr>
            <a:picLocks noChangeAspect="1"/>
          </p:cNvPicPr>
          <p:nvPr userDrawn="1"/>
        </p:nvPicPr>
        <p:blipFill>
          <a:blip r:embed="rId2"/>
          <a:stretch>
            <a:fillRect/>
          </a:stretch>
        </p:blipFill>
        <p:spPr>
          <a:xfrm>
            <a:off x="5148169" y="6067762"/>
            <a:ext cx="1895661" cy="356327"/>
          </a:xfrm>
          <a:prstGeom prst="rect">
            <a:avLst/>
          </a:prstGeom>
        </p:spPr>
      </p:pic>
    </p:spTree>
    <p:extLst>
      <p:ext uri="{BB962C8B-B14F-4D97-AF65-F5344CB8AC3E}">
        <p14:creationId xmlns:p14="http://schemas.microsoft.com/office/powerpoint/2010/main" val="6142716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one-line slide title</a:t>
            </a:r>
          </a:p>
        </p:txBody>
      </p:sp>
      <p:sp>
        <p:nvSpPr>
          <p:cNvPr id="7" name="TextBox 6">
            <a:extLst>
              <a:ext uri="{FF2B5EF4-FFF2-40B4-BE49-F238E27FC236}">
                <a16:creationId xmlns:a16="http://schemas.microsoft.com/office/drawing/2014/main" id="{8171F258-1A68-4C4E-8346-5C0E931AB528}"/>
              </a:ext>
            </a:extLst>
          </p:cNvPr>
          <p:cNvSpPr txBox="1"/>
          <p:nvPr userDrawn="1"/>
        </p:nvSpPr>
        <p:spPr>
          <a:xfrm>
            <a:off x="1143000" y="585180"/>
            <a:ext cx="4683642" cy="184666"/>
          </a:xfrm>
          <a:prstGeom prst="rect">
            <a:avLst/>
          </a:prstGeom>
          <a:noFill/>
        </p:spPr>
        <p:txBody>
          <a:bodyPr wrap="square" lIns="0" rIns="0" bIns="0" rtlCol="0" anchor="ctr">
            <a:spAutoFit/>
          </a:bodyPr>
          <a:lstStyle/>
          <a:p>
            <a:pPr marL="0" marR="0" lvl="0" indent="0" defTabSz="914400" rtl="0" eaLnBrk="1" fontAlgn="auto" latinLnBrk="0" hangingPunct="1">
              <a:spcBef>
                <a:spcPts val="0"/>
              </a:spcBef>
              <a:spcAft>
                <a:spcPts val="0"/>
              </a:spcAft>
              <a:buClrTx/>
              <a:buSzTx/>
              <a:buFontTx/>
              <a:buNone/>
              <a:tabLst/>
              <a:defRPr/>
            </a:pPr>
            <a:r>
              <a:rPr kumimoji="0" lang="en-US" sz="900" b="0" i="0" u="none" strike="noStrike" kern="1200" cap="none" spc="300" normalizeH="0" baseline="0" noProof="0" dirty="0">
                <a:ln>
                  <a:noFill/>
                </a:ln>
                <a:solidFill>
                  <a:schemeClr val="tx2"/>
                </a:solidFill>
                <a:effectLst/>
                <a:uLnTx/>
                <a:uFillTx/>
                <a:latin typeface="Franklin Gothic Book" panose="020B0503020102020204"/>
                <a:ea typeface="+mn-ea"/>
                <a:cs typeface="+mn-cs"/>
              </a:rPr>
              <a:t>DECK TITLE (EDIT ON MASTER SLIDE)</a:t>
            </a:r>
          </a:p>
        </p:txBody>
      </p:sp>
      <p:grpSp>
        <p:nvGrpSpPr>
          <p:cNvPr id="8" name="Group 7">
            <a:extLst>
              <a:ext uri="{FF2B5EF4-FFF2-40B4-BE49-F238E27FC236}">
                <a16:creationId xmlns:a16="http://schemas.microsoft.com/office/drawing/2014/main" id="{DCF1D458-D634-BC49-B5AD-B81F54D6E388}"/>
              </a:ext>
            </a:extLst>
          </p:cNvPr>
          <p:cNvGrpSpPr/>
          <p:nvPr userDrawn="1"/>
        </p:nvGrpSpPr>
        <p:grpSpPr>
          <a:xfrm>
            <a:off x="488347" y="633791"/>
            <a:ext cx="175450" cy="136055"/>
            <a:chOff x="11343190" y="687636"/>
            <a:chExt cx="274320" cy="212725"/>
          </a:xfrm>
        </p:grpSpPr>
        <p:cxnSp>
          <p:nvCxnSpPr>
            <p:cNvPr id="9" name="Straight Connector 8">
              <a:extLst>
                <a:ext uri="{FF2B5EF4-FFF2-40B4-BE49-F238E27FC236}">
                  <a16:creationId xmlns:a16="http://schemas.microsoft.com/office/drawing/2014/main" id="{D398ECBF-783D-124F-A764-236EEB0DC6A0}"/>
                </a:ext>
              </a:extLst>
            </p:cNvPr>
            <p:cNvCxnSpPr/>
            <p:nvPr/>
          </p:nvCxnSpPr>
          <p:spPr>
            <a:xfrm>
              <a:off x="11343190" y="687636"/>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725DF0-2BCF-8249-AAC5-78F7F594315F}"/>
                </a:ext>
              </a:extLst>
            </p:cNvPr>
            <p:cNvCxnSpPr/>
            <p:nvPr/>
          </p:nvCxnSpPr>
          <p:spPr>
            <a:xfrm>
              <a:off x="11343190" y="758544"/>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9B61B6-9BDB-FB44-B378-F96AFB860B19}"/>
                </a:ext>
              </a:extLst>
            </p:cNvPr>
            <p:cNvCxnSpPr/>
            <p:nvPr/>
          </p:nvCxnSpPr>
          <p:spPr>
            <a:xfrm>
              <a:off x="11343190" y="829452"/>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56B7EE8-1931-C649-B12A-9B07F0D0D258}"/>
                </a:ext>
              </a:extLst>
            </p:cNvPr>
            <p:cNvCxnSpPr/>
            <p:nvPr/>
          </p:nvCxnSpPr>
          <p:spPr>
            <a:xfrm>
              <a:off x="11343190" y="900361"/>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B5C67885-D7EC-F54D-9FA7-B74104BB22BA}"/>
              </a:ext>
            </a:extLst>
          </p:cNvPr>
          <p:cNvCxnSpPr>
            <a:cxnSpLocks/>
          </p:cNvCxnSpPr>
          <p:nvPr userDrawn="1"/>
        </p:nvCxnSpPr>
        <p:spPr>
          <a:xfrm>
            <a:off x="576072" y="914400"/>
            <a:ext cx="0" cy="5029200"/>
          </a:xfrm>
          <a:prstGeom prst="line">
            <a:avLst/>
          </a:prstGeom>
          <a:ln w="127000">
            <a:gradFill>
              <a:gsLst>
                <a:gs pos="0">
                  <a:schemeClr val="accent2"/>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6142352-C5BB-8C4C-B4ED-052E6DBF4FCA}"/>
              </a:ext>
            </a:extLst>
          </p:cNvPr>
          <p:cNvPicPr>
            <a:picLocks noChangeAspect="1"/>
          </p:cNvPicPr>
          <p:nvPr userDrawn="1"/>
        </p:nvPicPr>
        <p:blipFill>
          <a:blip r:embed="rId2"/>
          <a:stretch>
            <a:fillRect/>
          </a:stretch>
        </p:blipFill>
        <p:spPr>
          <a:xfrm>
            <a:off x="9762939" y="496211"/>
            <a:ext cx="1895661" cy="356327"/>
          </a:xfrm>
          <a:prstGeom prst="rect">
            <a:avLst/>
          </a:prstGeom>
        </p:spPr>
      </p:pic>
      <p:sp>
        <p:nvSpPr>
          <p:cNvPr id="6" name="Text Placeholder 5">
            <a:extLst>
              <a:ext uri="{FF2B5EF4-FFF2-40B4-BE49-F238E27FC236}">
                <a16:creationId xmlns:a16="http://schemas.microsoft.com/office/drawing/2014/main" id="{7486BE32-D590-3242-B4C4-A6516619FFE0}"/>
              </a:ext>
            </a:extLst>
          </p:cNvPr>
          <p:cNvSpPr>
            <a:spLocks noGrp="1"/>
          </p:cNvSpPr>
          <p:nvPr>
            <p:ph type="body" sz="quarter" idx="10" hasCustomPrompt="1"/>
          </p:nvPr>
        </p:nvSpPr>
        <p:spPr>
          <a:xfrm>
            <a:off x="1143000" y="4572093"/>
            <a:ext cx="3441700" cy="1371507"/>
          </a:xfrm>
          <a:solidFill>
            <a:schemeClr val="accent1"/>
          </a:solidFill>
        </p:spPr>
        <p:txBody>
          <a:bodyPr lIns="182880" tIns="182880" rIns="182880" bIns="182880" anchor="ctr">
            <a:noAutofit/>
          </a:bodyPr>
          <a:lstStyle>
            <a:lvl1pPr algn="ctr">
              <a:buNone/>
              <a:defRPr>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en-US" dirty="0"/>
              <a:t>Click to edit text</a:t>
            </a:r>
          </a:p>
        </p:txBody>
      </p:sp>
      <p:sp>
        <p:nvSpPr>
          <p:cNvPr id="14" name="Text Placeholder 5">
            <a:extLst>
              <a:ext uri="{FF2B5EF4-FFF2-40B4-BE49-F238E27FC236}">
                <a16:creationId xmlns:a16="http://schemas.microsoft.com/office/drawing/2014/main" id="{1426F026-DBC2-9949-90BC-0C92D5573AF4}"/>
              </a:ext>
            </a:extLst>
          </p:cNvPr>
          <p:cNvSpPr>
            <a:spLocks noGrp="1"/>
          </p:cNvSpPr>
          <p:nvPr>
            <p:ph type="body" sz="quarter" idx="11" hasCustomPrompt="1"/>
          </p:nvPr>
        </p:nvSpPr>
        <p:spPr>
          <a:xfrm>
            <a:off x="4679950" y="4572093"/>
            <a:ext cx="3441700" cy="1371507"/>
          </a:xfrm>
          <a:solidFill>
            <a:schemeClr val="accent1">
              <a:lumMod val="75000"/>
            </a:schemeClr>
          </a:solidFill>
        </p:spPr>
        <p:txBody>
          <a:bodyPr lIns="182880" tIns="182880" rIns="182880" bIns="182880" anchor="ctr">
            <a:noAutofit/>
          </a:bodyPr>
          <a:lstStyle>
            <a:lvl1pPr algn="ctr">
              <a:buNone/>
              <a:defRPr>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en-US" dirty="0"/>
              <a:t>Click to edit text</a:t>
            </a:r>
          </a:p>
        </p:txBody>
      </p:sp>
      <p:sp>
        <p:nvSpPr>
          <p:cNvPr id="15" name="Text Placeholder 5">
            <a:extLst>
              <a:ext uri="{FF2B5EF4-FFF2-40B4-BE49-F238E27FC236}">
                <a16:creationId xmlns:a16="http://schemas.microsoft.com/office/drawing/2014/main" id="{C062984B-9ED1-3A46-8503-74132E81CA74}"/>
              </a:ext>
            </a:extLst>
          </p:cNvPr>
          <p:cNvSpPr>
            <a:spLocks noGrp="1"/>
          </p:cNvSpPr>
          <p:nvPr>
            <p:ph type="body" sz="quarter" idx="12" hasCustomPrompt="1"/>
          </p:nvPr>
        </p:nvSpPr>
        <p:spPr>
          <a:xfrm>
            <a:off x="8216900" y="4572092"/>
            <a:ext cx="3441700" cy="1371507"/>
          </a:xfrm>
          <a:solidFill>
            <a:schemeClr val="accent1">
              <a:lumMod val="50000"/>
            </a:schemeClr>
          </a:solidFill>
        </p:spPr>
        <p:txBody>
          <a:bodyPr lIns="182880" tIns="182880" rIns="182880" bIns="182880" anchor="ctr">
            <a:noAutofit/>
          </a:bodyPr>
          <a:lstStyle>
            <a:lvl1pPr algn="ctr">
              <a:buNone/>
              <a:defRPr>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en-US" dirty="0"/>
              <a:t>Click to edit text</a:t>
            </a:r>
          </a:p>
        </p:txBody>
      </p:sp>
      <p:sp>
        <p:nvSpPr>
          <p:cNvPr id="17" name="Picture Placeholder 16">
            <a:extLst>
              <a:ext uri="{FF2B5EF4-FFF2-40B4-BE49-F238E27FC236}">
                <a16:creationId xmlns:a16="http://schemas.microsoft.com/office/drawing/2014/main" id="{E1ED4185-8286-4D41-8494-C7D287B022F6}"/>
              </a:ext>
            </a:extLst>
          </p:cNvPr>
          <p:cNvSpPr>
            <a:spLocks noGrp="1"/>
          </p:cNvSpPr>
          <p:nvPr>
            <p:ph type="pic" sz="quarter" idx="13"/>
          </p:nvPr>
        </p:nvSpPr>
        <p:spPr>
          <a:xfrm>
            <a:off x="1143000" y="1863560"/>
            <a:ext cx="3441700" cy="2695431"/>
          </a:xfrm>
        </p:spPr>
        <p:txBody>
          <a:bodyPr anchor="ctr"/>
          <a:lstStyle>
            <a:lvl1pPr algn="ctr">
              <a:buNone/>
              <a:defRPr/>
            </a:lvl1pPr>
          </a:lstStyle>
          <a:p>
            <a:endParaRPr lang="en-US"/>
          </a:p>
        </p:txBody>
      </p:sp>
      <p:sp>
        <p:nvSpPr>
          <p:cNvPr id="18" name="Picture Placeholder 16">
            <a:extLst>
              <a:ext uri="{FF2B5EF4-FFF2-40B4-BE49-F238E27FC236}">
                <a16:creationId xmlns:a16="http://schemas.microsoft.com/office/drawing/2014/main" id="{48B7F9AA-734B-ED43-8307-D6087385EB5C}"/>
              </a:ext>
            </a:extLst>
          </p:cNvPr>
          <p:cNvSpPr>
            <a:spLocks noGrp="1"/>
          </p:cNvSpPr>
          <p:nvPr>
            <p:ph type="pic" sz="quarter" idx="14"/>
          </p:nvPr>
        </p:nvSpPr>
        <p:spPr>
          <a:xfrm>
            <a:off x="4679950" y="1863559"/>
            <a:ext cx="3441700" cy="2695431"/>
          </a:xfrm>
        </p:spPr>
        <p:txBody>
          <a:bodyPr anchor="ctr"/>
          <a:lstStyle>
            <a:lvl1pPr algn="ctr">
              <a:buNone/>
              <a:defRPr/>
            </a:lvl1pPr>
          </a:lstStyle>
          <a:p>
            <a:endParaRPr lang="en-US"/>
          </a:p>
        </p:txBody>
      </p:sp>
      <p:sp>
        <p:nvSpPr>
          <p:cNvPr id="19" name="Picture Placeholder 16">
            <a:extLst>
              <a:ext uri="{FF2B5EF4-FFF2-40B4-BE49-F238E27FC236}">
                <a16:creationId xmlns:a16="http://schemas.microsoft.com/office/drawing/2014/main" id="{A5457519-2E4B-294B-8BAA-F05DD257942F}"/>
              </a:ext>
            </a:extLst>
          </p:cNvPr>
          <p:cNvSpPr>
            <a:spLocks noGrp="1"/>
          </p:cNvSpPr>
          <p:nvPr>
            <p:ph type="pic" sz="quarter" idx="15"/>
          </p:nvPr>
        </p:nvSpPr>
        <p:spPr>
          <a:xfrm>
            <a:off x="8216900" y="1863558"/>
            <a:ext cx="3441700" cy="2695431"/>
          </a:xfrm>
        </p:spPr>
        <p:txBody>
          <a:bodyPr anchor="ctr"/>
          <a:lstStyle>
            <a:lvl1pPr algn="ctr">
              <a:buNone/>
              <a:defRPr/>
            </a:lvl1pPr>
          </a:lstStyle>
          <a:p>
            <a:endParaRPr lang="en-US"/>
          </a:p>
        </p:txBody>
      </p:sp>
    </p:spTree>
    <p:extLst>
      <p:ext uri="{BB962C8B-B14F-4D97-AF65-F5344CB8AC3E}">
        <p14:creationId xmlns:p14="http://schemas.microsoft.com/office/powerpoint/2010/main" val="506054407"/>
      </p:ext>
    </p:extLst>
  </p:cSld>
  <p:clrMapOvr>
    <a:masterClrMapping/>
  </p:clrMapOvr>
  <p:transition>
    <p:fade/>
  </p:transition>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13254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3000" y="1143000"/>
            <a:ext cx="10515600" cy="443198"/>
          </a:xfrm>
          <a:prstGeom prst="rect">
            <a:avLst/>
          </a:prstGeom>
        </p:spPr>
        <p:txBody>
          <a:bodyPr vert="horz"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1143000" y="1825625"/>
            <a:ext cx="10515600" cy="1364476"/>
          </a:xfrm>
          <a:prstGeom prst="rect">
            <a:avLst/>
          </a:prstGeom>
        </p:spPr>
        <p:txBody>
          <a:bodyPr vert="horz" lIns="0" tIns="0" rIns="0" bIns="0" rtlCol="0" anchor="t">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4523013"/>
      </p:ext>
    </p:extLst>
  </p:cSld>
  <p:clrMap bg1="lt1" tx1="dk1" bg2="lt2" tx2="dk2" accent1="accent1" accent2="accent2" accent3="accent3" accent4="accent4" accent5="accent5" accent6="accent6" hlink="hlink" folHlink="folHlink"/>
  <p:sldLayoutIdLst>
    <p:sldLayoutId id="2147483673" r:id="rId1"/>
    <p:sldLayoutId id="2147483678" r:id="rId2"/>
    <p:sldLayoutId id="2147483674" r:id="rId3"/>
    <p:sldLayoutId id="2147483681" r:id="rId4"/>
    <p:sldLayoutId id="2147483680" r:id="rId5"/>
    <p:sldLayoutId id="2147483675" r:id="rId6"/>
    <p:sldLayoutId id="2147483676" r:id="rId7"/>
    <p:sldLayoutId id="2147483679" r:id="rId8"/>
    <p:sldLayoutId id="2147483677" r:id="rId9"/>
  </p:sldLayoutIdLst>
  <p:transition>
    <p:fade/>
  </p:transition>
  <p:hf hdr="0" ftr="0" dt="0"/>
  <p:txStyles>
    <p:titleStyle>
      <a:lvl1pPr algn="l" defTabSz="914400" rtl="0" eaLnBrk="1" latinLnBrk="0" hangingPunct="1">
        <a:lnSpc>
          <a:spcPct val="90000"/>
        </a:lnSpc>
        <a:spcBef>
          <a:spcPct val="0"/>
        </a:spcBef>
        <a:buNone/>
        <a:defRPr sz="3200" b="1" i="0" kern="1200">
          <a:solidFill>
            <a:schemeClr val="tx2"/>
          </a:solidFill>
          <a:latin typeface="Sabon Next LT" panose="02000500000000000000" pitchFamily="2" charset="0"/>
          <a:ea typeface="+mj-ea"/>
          <a:cs typeface="Sabon Next LT" panose="02000500000000000000" pitchFamily="2" charset="0"/>
        </a:defRPr>
      </a:lvl1pPr>
    </p:titleStyle>
    <p:bodyStyle>
      <a:lvl1pPr marL="228600" indent="-228600" algn="l" defTabSz="914400" rtl="0" eaLnBrk="1" latinLnBrk="0" hangingPunct="1">
        <a:lnSpc>
          <a:spcPct val="90000"/>
        </a:lnSpc>
        <a:spcBef>
          <a:spcPts val="1000"/>
        </a:spcBef>
        <a:buClr>
          <a:schemeClr val="accent2"/>
        </a:buClr>
        <a:buFont typeface="Wingdings" pitchFamily="2" charset="2"/>
        <a:buChar char="§"/>
        <a:defRPr sz="1600" b="0" i="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Wingdings" pitchFamily="2" charset="2"/>
        <a:buChar char="§"/>
        <a:defRPr sz="1600" b="0" i="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Wingdings" pitchFamily="2" charset="2"/>
        <a:buChar char="§"/>
        <a:defRPr sz="1600" b="0" i="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Wingdings" pitchFamily="2" charset="2"/>
        <a:buChar char="§"/>
        <a:defRPr sz="1600" b="0" i="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Wingdings" pitchFamily="2" charset="2"/>
        <a:buChar char="§"/>
        <a:defRPr sz="1600" b="0" i="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1.wdp"/><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1.png"/><Relationship Id="rId5" Type="http://schemas.microsoft.com/office/2007/relationships/hdphoto" Target="../media/hdphoto10.wdp"/><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3.wdp"/><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3.png"/><Relationship Id="rId5" Type="http://schemas.microsoft.com/office/2007/relationships/hdphoto" Target="../media/hdphoto12.wdp"/><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microsoft.com/office/2007/relationships/hdphoto" Target="../media/hdphoto14.wdp"/><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 Id="rId9"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5.wdp"/><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microsoft.com/office/2007/relationships/hdphoto" Target="../media/hdphoto4.wdp"/><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microsoft.com/office/2007/relationships/hdphoto" Target="../media/hdphoto6.wdp"/><Relationship Id="rId10" Type="http://schemas.microsoft.com/office/2007/relationships/hdphoto" Target="../media/hdphoto8.wdp"/><Relationship Id="rId4" Type="http://schemas.openxmlformats.org/officeDocument/2006/relationships/image" Target="../media/image11.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9.wdp"/><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8.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626105C-A685-B941-99C7-E4F598A1A331}"/>
              </a:ext>
            </a:extLst>
          </p:cNvPr>
          <p:cNvSpPr>
            <a:spLocks noGrp="1"/>
          </p:cNvSpPr>
          <p:nvPr>
            <p:ph type="subTitle" idx="1"/>
          </p:nvPr>
        </p:nvSpPr>
        <p:spPr>
          <a:xfrm>
            <a:off x="1368928" y="3512644"/>
            <a:ext cx="4265752" cy="307777"/>
          </a:xfrm>
        </p:spPr>
        <p:txBody>
          <a:bodyPr/>
          <a:lstStyle/>
          <a:p>
            <a:r>
              <a:rPr lang="en-US" sz="2000" b="1" dirty="0"/>
              <a:t>The Explorers</a:t>
            </a:r>
          </a:p>
        </p:txBody>
      </p:sp>
      <p:sp>
        <p:nvSpPr>
          <p:cNvPr id="3" name="Text Placeholder 2">
            <a:extLst>
              <a:ext uri="{FF2B5EF4-FFF2-40B4-BE49-F238E27FC236}">
                <a16:creationId xmlns:a16="http://schemas.microsoft.com/office/drawing/2014/main" id="{21F6049B-67A9-064C-BCE7-DB2A007AACE1}"/>
              </a:ext>
            </a:extLst>
          </p:cNvPr>
          <p:cNvSpPr>
            <a:spLocks noGrp="1"/>
          </p:cNvSpPr>
          <p:nvPr>
            <p:ph type="body" sz="quarter" idx="10"/>
          </p:nvPr>
        </p:nvSpPr>
        <p:spPr>
          <a:xfrm>
            <a:off x="1424428" y="3909785"/>
            <a:ext cx="4265751" cy="559127"/>
          </a:xfrm>
        </p:spPr>
        <p:txBody>
          <a:bodyPr/>
          <a:lstStyle/>
          <a:p>
            <a:r>
              <a:rPr lang="en-US" dirty="0"/>
              <a:t>Deepak Gidhwani</a:t>
            </a:r>
          </a:p>
          <a:p>
            <a:r>
              <a:rPr lang="en-US" dirty="0"/>
              <a:t>Ishan Sharma</a:t>
            </a:r>
          </a:p>
        </p:txBody>
      </p:sp>
      <p:sp>
        <p:nvSpPr>
          <p:cNvPr id="4" name="Title 3">
            <a:extLst>
              <a:ext uri="{FF2B5EF4-FFF2-40B4-BE49-F238E27FC236}">
                <a16:creationId xmlns:a16="http://schemas.microsoft.com/office/drawing/2014/main" id="{56CC1853-B4E2-4B4B-8CDD-62F397460503}"/>
              </a:ext>
            </a:extLst>
          </p:cNvPr>
          <p:cNvSpPr>
            <a:spLocks noGrp="1"/>
          </p:cNvSpPr>
          <p:nvPr>
            <p:ph type="ctrTitle"/>
          </p:nvPr>
        </p:nvSpPr>
        <p:spPr>
          <a:xfrm>
            <a:off x="1065320" y="1209675"/>
            <a:ext cx="10244831" cy="1348959"/>
          </a:xfrm>
        </p:spPr>
        <p:txBody>
          <a:bodyPr/>
          <a:lstStyle/>
          <a:p>
            <a:pPr>
              <a:lnSpc>
                <a:spcPct val="80000"/>
              </a:lnSpc>
            </a:pPr>
            <a:r>
              <a:rPr lang="en-US" dirty="0"/>
              <a:t>Material Selection Process for Tow-Bar System</a:t>
            </a:r>
          </a:p>
        </p:txBody>
      </p:sp>
      <p:sp>
        <p:nvSpPr>
          <p:cNvPr id="5" name="Text Placeholder 4">
            <a:extLst>
              <a:ext uri="{FF2B5EF4-FFF2-40B4-BE49-F238E27FC236}">
                <a16:creationId xmlns:a16="http://schemas.microsoft.com/office/drawing/2014/main" id="{3A77F5E2-C3CB-254F-8F75-98015BC12DA4}"/>
              </a:ext>
            </a:extLst>
          </p:cNvPr>
          <p:cNvSpPr>
            <a:spLocks noGrp="1"/>
          </p:cNvSpPr>
          <p:nvPr>
            <p:ph type="body" sz="quarter" idx="11"/>
          </p:nvPr>
        </p:nvSpPr>
        <p:spPr/>
        <p:txBody>
          <a:bodyPr/>
          <a:lstStyle/>
          <a:p>
            <a:r>
              <a:rPr lang="en-US" dirty="0"/>
              <a:t>SEMESTER PROJECT PRESENTATION</a:t>
            </a:r>
          </a:p>
        </p:txBody>
      </p:sp>
      <p:pic>
        <p:nvPicPr>
          <p:cNvPr id="9" name="Picture Placeholder 8">
            <a:extLst>
              <a:ext uri="{FF2B5EF4-FFF2-40B4-BE49-F238E27FC236}">
                <a16:creationId xmlns:a16="http://schemas.microsoft.com/office/drawing/2014/main" id="{104AB5A7-3DD8-EF4F-8F8E-8DD230D1716E}"/>
              </a:ext>
            </a:extLst>
          </p:cNvPr>
          <p:cNvPicPr>
            <a:picLocks noGrp="1" noChangeAspect="1"/>
          </p:cNvPicPr>
          <p:nvPr>
            <p:ph type="pic" sz="quarter" idx="13"/>
          </p:nvPr>
        </p:nvPicPr>
        <p:blipFill rotWithShape="1">
          <a:blip r:embed="rId3"/>
          <a:srcRect t="-14364" b="-14364"/>
          <a:stretch/>
        </p:blipFill>
        <p:spPr/>
      </p:pic>
      <p:pic>
        <p:nvPicPr>
          <p:cNvPr id="10" name="Picture 9">
            <a:extLst>
              <a:ext uri="{FF2B5EF4-FFF2-40B4-BE49-F238E27FC236}">
                <a16:creationId xmlns:a16="http://schemas.microsoft.com/office/drawing/2014/main" id="{398ECFDC-8402-44F8-B406-DB9700C4E62C}"/>
              </a:ext>
            </a:extLst>
          </p:cNvPr>
          <p:cNvPicPr>
            <a:picLocks noChangeAspect="1"/>
          </p:cNvPicPr>
          <p:nvPr/>
        </p:nvPicPr>
        <p:blipFill>
          <a:blip r:embed="rId4"/>
          <a:stretch>
            <a:fillRect/>
          </a:stretch>
        </p:blipFill>
        <p:spPr>
          <a:xfrm>
            <a:off x="6894812" y="2543377"/>
            <a:ext cx="4884959" cy="273281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6357448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820882" y="93518"/>
            <a:ext cx="11035145"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Material Indices</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646163E3-D3AA-412C-9FF2-B8C8A1305C90}"/>
                  </a:ext>
                </a:extLst>
              </p:cNvPr>
              <p:cNvGraphicFramePr>
                <a:graphicFrameLocks noGrp="1"/>
              </p:cNvGraphicFramePr>
              <p:nvPr>
                <p:extLst>
                  <p:ext uri="{D42A27DB-BD31-4B8C-83A1-F6EECF244321}">
                    <p14:modId xmlns:p14="http://schemas.microsoft.com/office/powerpoint/2010/main" val="3329975285"/>
                  </p:ext>
                </p:extLst>
              </p:nvPr>
            </p:nvGraphicFramePr>
            <p:xfrm>
              <a:off x="1368927" y="1301554"/>
              <a:ext cx="10144200" cy="5304425"/>
            </p:xfrm>
            <a:graphic>
              <a:graphicData uri="http://schemas.openxmlformats.org/drawingml/2006/table">
                <a:tbl>
                  <a:tblPr firstRow="1" bandRow="1">
                    <a:tableStyleId>{5C22544A-7EE6-4342-B048-85BDC9FD1C3A}</a:tableStyleId>
                  </a:tblPr>
                  <a:tblGrid>
                    <a:gridCol w="1706782">
                      <a:extLst>
                        <a:ext uri="{9D8B030D-6E8A-4147-A177-3AD203B41FA5}">
                          <a16:colId xmlns:a16="http://schemas.microsoft.com/office/drawing/2014/main" val="680780979"/>
                        </a:ext>
                      </a:extLst>
                    </a:gridCol>
                    <a:gridCol w="3512127">
                      <a:extLst>
                        <a:ext uri="{9D8B030D-6E8A-4147-A177-3AD203B41FA5}">
                          <a16:colId xmlns:a16="http://schemas.microsoft.com/office/drawing/2014/main" val="794751078"/>
                        </a:ext>
                      </a:extLst>
                    </a:gridCol>
                    <a:gridCol w="2389241">
                      <a:extLst>
                        <a:ext uri="{9D8B030D-6E8A-4147-A177-3AD203B41FA5}">
                          <a16:colId xmlns:a16="http://schemas.microsoft.com/office/drawing/2014/main" val="3721338621"/>
                        </a:ext>
                      </a:extLst>
                    </a:gridCol>
                    <a:gridCol w="2536050">
                      <a:extLst>
                        <a:ext uri="{9D8B030D-6E8A-4147-A177-3AD203B41FA5}">
                          <a16:colId xmlns:a16="http://schemas.microsoft.com/office/drawing/2014/main" val="1705963308"/>
                        </a:ext>
                      </a:extLst>
                    </a:gridCol>
                  </a:tblGrid>
                  <a:tr h="568722">
                    <a:tc gridSpan="4">
                      <a:txBody>
                        <a:bodyPr/>
                        <a:lstStyle/>
                        <a:p>
                          <a:pPr algn="ctr"/>
                          <a:r>
                            <a:rPr lang="en-US" dirty="0">
                              <a:latin typeface="Times New Roman" panose="02020603050405020304" pitchFamily="18" charset="0"/>
                              <a:cs typeface="Times New Roman" panose="02020603050405020304" pitchFamily="18" charset="0"/>
                            </a:rPr>
                            <a:t>Modelled as: Column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3704110"/>
                      </a:ext>
                    </a:extLst>
                  </a:tr>
                  <a:tr h="696278">
                    <a:tc>
                      <a:txBody>
                        <a:bodyPr/>
                        <a:lstStyle/>
                        <a:p>
                          <a:r>
                            <a:rPr lang="en-US" dirty="0">
                              <a:latin typeface="Times New Roman" panose="02020603050405020304" pitchFamily="18" charset="0"/>
                              <a:cs typeface="Times New Roman" panose="02020603050405020304" pitchFamily="18" charset="0"/>
                            </a:rPr>
                            <a:t>Case – I</a:t>
                          </a:r>
                        </a:p>
                      </a:txBody>
                      <a:tcPr/>
                    </a:tc>
                    <a:tc>
                      <a:txBody>
                        <a:bodyPr/>
                        <a:lstStyle/>
                        <a:p>
                          <a:r>
                            <a:rPr lang="en-US" b="1" dirty="0">
                              <a:latin typeface="Times New Roman" panose="02020603050405020304" pitchFamily="18" charset="0"/>
                              <a:cs typeface="Times New Roman" panose="02020603050405020304" pitchFamily="18" charset="0"/>
                            </a:rPr>
                            <a:t>Stiffness Criteria:</a:t>
                          </a:r>
                        </a:p>
                        <a:p>
                          <a:r>
                            <a:rPr lang="en-US" dirty="0">
                              <a:latin typeface="Times New Roman" panose="02020603050405020304" pitchFamily="18" charset="0"/>
                              <a:cs typeface="Times New Roman" panose="02020603050405020304" pitchFamily="18" charset="0"/>
                            </a:rPr>
                            <a:t>Light &amp; Stiff Column</a:t>
                          </a:r>
                        </a:p>
                      </a:txBody>
                      <a:tcPr/>
                    </a:tc>
                    <a:tc>
                      <a:txBody>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cs typeface="Times New Roman" panose="02020603050405020304" pitchFamily="18" charset="0"/>
                                      </a:rPr>
                                    </m:ctrlPr>
                                  </m:fPr>
                                  <m:num>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𝐸</m:t>
                                        </m:r>
                                      </m:e>
                                      <m:sup>
                                        <m:r>
                                          <a:rPr lang="en-US" b="0" i="1" smtClean="0">
                                            <a:latin typeface="Cambria Math" panose="02040503050406030204" pitchFamily="18" charset="0"/>
                                            <a:cs typeface="Times New Roman" panose="02020603050405020304" pitchFamily="18" charset="0"/>
                                          </a:rPr>
                                          <m:t>1/2</m:t>
                                        </m:r>
                                      </m:sup>
                                    </m:sSup>
                                  </m:num>
                                  <m:den>
                                    <m:r>
                                      <a:rPr lang="en-US" b="0" i="1" smtClean="0">
                                        <a:latin typeface="Cambria Math" panose="02040503050406030204" pitchFamily="18" charset="0"/>
                                        <a:ea typeface="Cambria Math" panose="02040503050406030204" pitchFamily="18" charset="0"/>
                                        <a:cs typeface="Times New Roman" panose="02020603050405020304" pitchFamily="18" charset="0"/>
                                      </a:rPr>
                                      <m:t>𝜌</m:t>
                                    </m:r>
                                  </m:den>
                                </m:f>
                              </m:oMath>
                            </m:oMathPara>
                          </a14:m>
                          <a:endParaRPr lang="en-US" dirty="0">
                            <a:latin typeface="Times New Roman" panose="02020603050405020304" pitchFamily="18" charset="0"/>
                            <a:cs typeface="Times New Roman" panose="02020603050405020304" pitchFamily="18" charset="0"/>
                          </a:endParaRPr>
                        </a:p>
                      </a:txBody>
                      <a:tcPr/>
                    </a:tc>
                    <a:tc>
                      <a:txBody>
                        <a:bodyPr/>
                        <a:lstStyle/>
                        <a:p>
                          <a:r>
                            <a:rPr lang="en-US" sz="1100" b="0" i="0" kern="1200" dirty="0">
                              <a:solidFill>
                                <a:schemeClr val="dk1"/>
                              </a:solidFill>
                              <a:effectLst/>
                              <a:latin typeface="+mn-lt"/>
                              <a:ea typeface="+mn-ea"/>
                              <a:cs typeface="+mn-cs"/>
                            </a:rPr>
                            <a:t>Source</a:t>
                          </a:r>
                          <a:r>
                            <a:rPr lang="en-US" sz="1200" b="0" i="0" kern="1200" dirty="0">
                              <a:solidFill>
                                <a:schemeClr val="dk1"/>
                              </a:solidFill>
                              <a:effectLst/>
                              <a:latin typeface="+mn-lt"/>
                              <a:ea typeface="+mn-ea"/>
                              <a:cs typeface="+mn-cs"/>
                            </a:rPr>
                            <a:t>:</a:t>
                          </a:r>
                          <a:r>
                            <a:rPr lang="en-US" sz="1600" b="0" i="0" kern="1200" dirty="0">
                              <a:solidFill>
                                <a:schemeClr val="dk1"/>
                              </a:solidFill>
                              <a:effectLst/>
                              <a:latin typeface="+mn-lt"/>
                              <a:ea typeface="+mn-ea"/>
                              <a:cs typeface="+mn-cs"/>
                            </a:rPr>
                            <a:t> </a:t>
                          </a:r>
                          <a:r>
                            <a:rPr lang="en-US" sz="1200" b="0" i="0" kern="1200" dirty="0">
                              <a:solidFill>
                                <a:schemeClr val="dk1"/>
                              </a:solidFill>
                              <a:effectLst/>
                              <a:latin typeface="+mn-lt"/>
                              <a:ea typeface="+mn-ea"/>
                              <a:cs typeface="+mn-cs"/>
                            </a:rPr>
                            <a:t>Ashby, Michael F.. (2011). </a:t>
                          </a:r>
                          <a:r>
                            <a:rPr lang="en-US" sz="1200" b="0" i="1" kern="1200" dirty="0">
                              <a:solidFill>
                                <a:schemeClr val="dk1"/>
                              </a:solidFill>
                              <a:effectLst/>
                              <a:latin typeface="+mn-lt"/>
                              <a:ea typeface="+mn-ea"/>
                              <a:cs typeface="+mn-cs"/>
                            </a:rPr>
                            <a:t>Materials Selection in Mechanical Design (4th Edition).</a:t>
                          </a:r>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Appendix – C1</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84298357"/>
                      </a:ext>
                    </a:extLst>
                  </a:tr>
                  <a:tr h="568722">
                    <a:tc>
                      <a:txBody>
                        <a:bodyPr/>
                        <a:lstStyle/>
                        <a:p>
                          <a:r>
                            <a:rPr lang="en-US" dirty="0">
                              <a:latin typeface="Times New Roman" panose="02020603050405020304" pitchFamily="18" charset="0"/>
                              <a:cs typeface="Times New Roman" panose="02020603050405020304" pitchFamily="18" charset="0"/>
                            </a:rPr>
                            <a:t>Case – II</a:t>
                          </a:r>
                        </a:p>
                      </a:txBody>
                      <a:tcPr/>
                    </a:tc>
                    <a:tc>
                      <a:txBody>
                        <a:bodyPr/>
                        <a:lstStyle/>
                        <a:p>
                          <a:r>
                            <a:rPr lang="en-US" b="1" dirty="0">
                              <a:latin typeface="Times New Roman" panose="02020603050405020304" pitchFamily="18" charset="0"/>
                              <a:cs typeface="Times New Roman" panose="02020603050405020304" pitchFamily="18" charset="0"/>
                            </a:rPr>
                            <a:t>Vibration Limited Design</a:t>
                          </a:r>
                        </a:p>
                      </a:txBody>
                      <a:tcPr/>
                    </a:tc>
                    <a:tc>
                      <a:txBody>
                        <a:bodyPr/>
                        <a:lstStyle/>
                        <a:p>
                          <a:pPr algn="ctr"/>
                          <a:r>
                            <a:rPr lang="en-US" sz="24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𝐸</m:t>
                                  </m:r>
                                </m:num>
                                <m:den>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𝜌</m:t>
                                  </m:r>
                                </m:den>
                              </m:f>
                            </m:oMath>
                          </a14:m>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mn-cs"/>
                            </a:rPr>
                            <a:t>Source</a:t>
                          </a:r>
                          <a:r>
                            <a:rPr kumimoji="0" lang="en-US" sz="1200" b="0" i="0" u="none" strike="noStrike" kern="1200" cap="none" spc="0" normalizeH="0" baseline="0" noProof="0" dirty="0">
                              <a:ln>
                                <a:noFill/>
                              </a:ln>
                              <a:solidFill>
                                <a:srgbClr val="000000"/>
                              </a:solidFill>
                              <a:effectLst/>
                              <a:uLnTx/>
                              <a:uFillTx/>
                              <a:latin typeface="+mn-lt"/>
                              <a:ea typeface="+mn-ea"/>
                              <a:cs typeface="+mn-cs"/>
                            </a:rPr>
                            <a:t>:</a:t>
                          </a:r>
                          <a:r>
                            <a:rPr kumimoji="0" lang="en-US" sz="1600" b="0" i="0" u="none" strike="noStrike" kern="1200" cap="none" spc="0" normalizeH="0" baseline="0" noProof="0" dirty="0">
                              <a:ln>
                                <a:noFill/>
                              </a:ln>
                              <a:solidFill>
                                <a:srgbClr val="000000"/>
                              </a:solidFill>
                              <a:effectLst/>
                              <a:uLnTx/>
                              <a:uFillTx/>
                              <a:latin typeface="+mn-lt"/>
                              <a:ea typeface="+mn-ea"/>
                              <a:cs typeface="+mn-cs"/>
                            </a:rPr>
                            <a:t> </a:t>
                          </a:r>
                          <a:r>
                            <a:rPr kumimoji="0" lang="en-US" sz="1200" b="0" i="0" u="none" strike="noStrike" kern="1200" cap="none" spc="0" normalizeH="0" baseline="0" noProof="0" dirty="0">
                              <a:ln>
                                <a:noFill/>
                              </a:ln>
                              <a:solidFill>
                                <a:srgbClr val="000000"/>
                              </a:solidFill>
                              <a:effectLst/>
                              <a:uLnTx/>
                              <a:uFillTx/>
                              <a:latin typeface="+mn-lt"/>
                              <a:ea typeface="+mn-ea"/>
                              <a:cs typeface="+mn-cs"/>
                            </a:rPr>
                            <a:t>Ashby, Michael F.. (2011). </a:t>
                          </a:r>
                          <a:r>
                            <a:rPr kumimoji="0" lang="en-US" sz="1200" b="0" i="1" u="none" strike="noStrike" kern="1200" cap="none" spc="0" normalizeH="0" baseline="0" noProof="0" dirty="0">
                              <a:ln>
                                <a:noFill/>
                              </a:ln>
                              <a:solidFill>
                                <a:srgbClr val="000000"/>
                              </a:solidFill>
                              <a:effectLst/>
                              <a:uLnTx/>
                              <a:uFillTx/>
                              <a:latin typeface="+mn-lt"/>
                              <a:ea typeface="+mn-ea"/>
                              <a:cs typeface="+mn-cs"/>
                            </a:rPr>
                            <a:t>Materials Selection in Mechanical Design (4th Edition).</a:t>
                          </a: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Appendix – C4</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36572012"/>
                      </a:ext>
                    </a:extLst>
                  </a:tr>
                  <a:tr h="568722">
                    <a:tc>
                      <a:txBody>
                        <a:bodyPr/>
                        <a:lstStyle/>
                        <a:p>
                          <a:r>
                            <a:rPr lang="en-US" dirty="0">
                              <a:latin typeface="Times New Roman" panose="02020603050405020304" pitchFamily="18" charset="0"/>
                              <a:cs typeface="Times New Roman" panose="02020603050405020304" pitchFamily="18" charset="0"/>
                            </a:rPr>
                            <a:t>Case – III</a:t>
                          </a:r>
                        </a:p>
                      </a:txBody>
                      <a:tcPr/>
                    </a:tc>
                    <a:tc>
                      <a:txBody>
                        <a:bodyPr/>
                        <a:lstStyle/>
                        <a:p>
                          <a:r>
                            <a:rPr lang="en-US" b="1" dirty="0">
                              <a:latin typeface="Times New Roman" panose="02020603050405020304" pitchFamily="18" charset="0"/>
                              <a:cs typeface="Times New Roman" panose="02020603050405020304" pitchFamily="18" charset="0"/>
                            </a:rPr>
                            <a:t>Fracture Toughness</a:t>
                          </a:r>
                        </a:p>
                      </a:txBody>
                      <a:tcPr/>
                    </a:tc>
                    <a:tc>
                      <a:txBody>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cs typeface="Times New Roman" panose="02020603050405020304" pitchFamily="18" charset="0"/>
                                      </a:rPr>
                                    </m:ctrlPr>
                                  </m:fPr>
                                  <m:num>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𝐾</m:t>
                                        </m:r>
                                      </m:e>
                                      <m:sub>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𝐶</m:t>
                                        </m:r>
                                      </m:sub>
                                    </m:sSub>
                                  </m:num>
                                  <m:den>
                                    <m:r>
                                      <a:rPr lang="en-US" i="1" smtClean="0">
                                        <a:latin typeface="Cambria Math" panose="02040503050406030204" pitchFamily="18" charset="0"/>
                                        <a:ea typeface="Cambria Math" panose="02040503050406030204" pitchFamily="18" charset="0"/>
                                        <a:cs typeface="Times New Roman" panose="02020603050405020304" pitchFamily="18" charset="0"/>
                                      </a:rPr>
                                      <m:t>𝜎</m:t>
                                    </m:r>
                                  </m:den>
                                </m:f>
                              </m:oMath>
                            </m:oMathPara>
                          </a14:m>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mn-cs"/>
                            </a:rPr>
                            <a:t>Source</a:t>
                          </a:r>
                          <a:r>
                            <a:rPr kumimoji="0" lang="en-US" sz="1200" b="0" i="0" u="none" strike="noStrike" kern="1200" cap="none" spc="0" normalizeH="0" baseline="0" noProof="0" dirty="0">
                              <a:ln>
                                <a:noFill/>
                              </a:ln>
                              <a:solidFill>
                                <a:srgbClr val="000000"/>
                              </a:solidFill>
                              <a:effectLst/>
                              <a:uLnTx/>
                              <a:uFillTx/>
                              <a:latin typeface="+mn-lt"/>
                              <a:ea typeface="+mn-ea"/>
                              <a:cs typeface="+mn-cs"/>
                            </a:rPr>
                            <a:t>:</a:t>
                          </a:r>
                          <a:r>
                            <a:rPr kumimoji="0" lang="en-US" sz="1600" b="0" i="0" u="none" strike="noStrike" kern="1200" cap="none" spc="0" normalizeH="0" baseline="0" noProof="0" dirty="0">
                              <a:ln>
                                <a:noFill/>
                              </a:ln>
                              <a:solidFill>
                                <a:srgbClr val="000000"/>
                              </a:solidFill>
                              <a:effectLst/>
                              <a:uLnTx/>
                              <a:uFillTx/>
                              <a:latin typeface="+mn-lt"/>
                              <a:ea typeface="+mn-ea"/>
                              <a:cs typeface="+mn-cs"/>
                            </a:rPr>
                            <a:t> </a:t>
                          </a:r>
                          <a:r>
                            <a:rPr kumimoji="0" lang="en-US" sz="1200" b="0" i="0" u="none" strike="noStrike" kern="1200" cap="none" spc="0" normalizeH="0" baseline="0" noProof="0" dirty="0">
                              <a:ln>
                                <a:noFill/>
                              </a:ln>
                              <a:solidFill>
                                <a:srgbClr val="000000"/>
                              </a:solidFill>
                              <a:effectLst/>
                              <a:uLnTx/>
                              <a:uFillTx/>
                              <a:latin typeface="+mn-lt"/>
                              <a:ea typeface="+mn-ea"/>
                              <a:cs typeface="+mn-cs"/>
                            </a:rPr>
                            <a:t>Ashby, Michael F.. (2011). </a:t>
                          </a:r>
                          <a:r>
                            <a:rPr kumimoji="0" lang="en-US" sz="1200" b="0" i="1" u="none" strike="noStrike" kern="1200" cap="none" spc="0" normalizeH="0" baseline="0" noProof="0" dirty="0">
                              <a:ln>
                                <a:noFill/>
                              </a:ln>
                              <a:solidFill>
                                <a:srgbClr val="000000"/>
                              </a:solidFill>
                              <a:effectLst/>
                              <a:uLnTx/>
                              <a:uFillTx/>
                              <a:latin typeface="+mn-lt"/>
                              <a:ea typeface="+mn-ea"/>
                              <a:cs typeface="+mn-cs"/>
                            </a:rPr>
                            <a:t>Materials Selection in Mechanical Design (4th Edition).</a:t>
                          </a: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Appendix – C5</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82791551"/>
                      </a:ext>
                    </a:extLst>
                  </a:tr>
                  <a:tr h="568722">
                    <a:tc>
                      <a:txBody>
                        <a:bodyPr/>
                        <a:lstStyle/>
                        <a:p>
                          <a:r>
                            <a:rPr lang="en-US" dirty="0">
                              <a:latin typeface="Times New Roman" panose="02020603050405020304" pitchFamily="18" charset="0"/>
                              <a:cs typeface="Times New Roman" panose="02020603050405020304" pitchFamily="18" charset="0"/>
                            </a:rPr>
                            <a:t>Case – IV</a:t>
                          </a:r>
                        </a:p>
                      </a:txBody>
                      <a:tcPr/>
                    </a:tc>
                    <a:tc>
                      <a:txBody>
                        <a:bodyPr/>
                        <a:lstStyle/>
                        <a:p>
                          <a:r>
                            <a:rPr lang="en-US" b="1" dirty="0">
                              <a:latin typeface="Times New Roman" panose="02020603050405020304" pitchFamily="18" charset="0"/>
                              <a:cs typeface="Times New Roman" panose="02020603050405020304" pitchFamily="18" charset="0"/>
                            </a:rPr>
                            <a:t>Strength &amp; Cost Criteria:</a:t>
                          </a:r>
                        </a:p>
                        <a:p>
                          <a:r>
                            <a:rPr lang="en-US" dirty="0">
                              <a:latin typeface="Times New Roman" panose="02020603050405020304" pitchFamily="18" charset="0"/>
                              <a:cs typeface="Times New Roman" panose="02020603050405020304" pitchFamily="18" charset="0"/>
                            </a:rPr>
                            <a:t>Light, Strong &amp; Cheap</a:t>
                          </a:r>
                        </a:p>
                      </a:txBody>
                      <a:tcPr/>
                    </a:tc>
                    <a:tc>
                      <a:txBody>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ea typeface="Cambria Math" panose="02040503050406030204" pitchFamily="18" charset="0"/>
                                        <a:cs typeface="Times New Roman" panose="02020603050405020304" pitchFamily="18" charset="0"/>
                                      </a:rPr>
                                      <m:t>𝜎</m:t>
                                    </m:r>
                                  </m:num>
                                  <m:den>
                                    <m:r>
                                      <a:rPr lang="en-US" b="0" i="1" smtClean="0">
                                        <a:latin typeface="Cambria Math" panose="02040503050406030204" pitchFamily="18" charset="0"/>
                                        <a:ea typeface="Cambria Math" panose="02040503050406030204" pitchFamily="18" charset="0"/>
                                        <a:cs typeface="Times New Roman" panose="02020603050405020304" pitchFamily="18" charset="0"/>
                                      </a:rPr>
                                      <m:t>𝜌</m:t>
                                    </m:r>
                                  </m:den>
                                </m:f>
                              </m:oMath>
                            </m:oMathPara>
                          </a14:m>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mn-cs"/>
                            </a:rPr>
                            <a:t>Source</a:t>
                          </a:r>
                          <a:r>
                            <a:rPr kumimoji="0" lang="en-US" sz="1200" b="0" i="0" u="none" strike="noStrike" kern="1200" cap="none" spc="0" normalizeH="0" baseline="0" noProof="0" dirty="0">
                              <a:ln>
                                <a:noFill/>
                              </a:ln>
                              <a:solidFill>
                                <a:srgbClr val="000000"/>
                              </a:solidFill>
                              <a:effectLst/>
                              <a:uLnTx/>
                              <a:uFillTx/>
                              <a:latin typeface="+mn-lt"/>
                              <a:ea typeface="+mn-ea"/>
                              <a:cs typeface="+mn-cs"/>
                            </a:rPr>
                            <a:t>:</a:t>
                          </a:r>
                          <a:r>
                            <a:rPr kumimoji="0" lang="en-US" sz="1600" b="0" i="0" u="none" strike="noStrike" kern="1200" cap="none" spc="0" normalizeH="0" baseline="0" noProof="0" dirty="0">
                              <a:ln>
                                <a:noFill/>
                              </a:ln>
                              <a:solidFill>
                                <a:srgbClr val="000000"/>
                              </a:solidFill>
                              <a:effectLst/>
                              <a:uLnTx/>
                              <a:uFillTx/>
                              <a:latin typeface="+mn-lt"/>
                              <a:ea typeface="+mn-ea"/>
                              <a:cs typeface="+mn-cs"/>
                            </a:rPr>
                            <a:t> </a:t>
                          </a:r>
                          <a:r>
                            <a:rPr kumimoji="0" lang="en-US" sz="1200" b="0" i="0" u="none" strike="noStrike" kern="1200" cap="none" spc="0" normalizeH="0" baseline="0" noProof="0" dirty="0">
                              <a:ln>
                                <a:noFill/>
                              </a:ln>
                              <a:solidFill>
                                <a:srgbClr val="000000"/>
                              </a:solidFill>
                              <a:effectLst/>
                              <a:uLnTx/>
                              <a:uFillTx/>
                              <a:latin typeface="+mn-lt"/>
                              <a:ea typeface="+mn-ea"/>
                              <a:cs typeface="+mn-cs"/>
                            </a:rPr>
                            <a:t>Ashby, Michael F.. (2011). </a:t>
                          </a:r>
                          <a:r>
                            <a:rPr kumimoji="0" lang="en-US" sz="1200" b="0" i="1" u="none" strike="noStrike" kern="1200" cap="none" spc="0" normalizeH="0" baseline="0" noProof="0" dirty="0">
                              <a:ln>
                                <a:noFill/>
                              </a:ln>
                              <a:solidFill>
                                <a:srgbClr val="000000"/>
                              </a:solidFill>
                              <a:effectLst/>
                              <a:uLnTx/>
                              <a:uFillTx/>
                              <a:latin typeface="+mn-lt"/>
                              <a:ea typeface="+mn-ea"/>
                              <a:cs typeface="+mn-cs"/>
                            </a:rPr>
                            <a:t>Materials Selection in Mechanical Design (4th Edition).</a:t>
                          </a: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Appendix – C2</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9490743"/>
                      </a:ext>
                    </a:extLst>
                  </a:tr>
                  <a:tr h="568722">
                    <a:tc>
                      <a:txBody>
                        <a:bodyPr/>
                        <a:lstStyle/>
                        <a:p>
                          <a:r>
                            <a:rPr lang="en-US" dirty="0">
                              <a:latin typeface="Times New Roman" panose="02020603050405020304" pitchFamily="18" charset="0"/>
                              <a:cs typeface="Times New Roman" panose="02020603050405020304" pitchFamily="18" charset="0"/>
                            </a:rPr>
                            <a:t>Case - V</a:t>
                          </a:r>
                        </a:p>
                      </a:txBody>
                      <a:tcPr/>
                    </a:tc>
                    <a:tc>
                      <a:txBody>
                        <a:bodyPr/>
                        <a:lstStyle/>
                        <a:p>
                          <a:r>
                            <a:rPr lang="en-US" b="1" dirty="0">
                              <a:latin typeface="Times New Roman" panose="02020603050405020304" pitchFamily="18" charset="0"/>
                              <a:cs typeface="Times New Roman" panose="02020603050405020304" pitchFamily="18" charset="0"/>
                            </a:rPr>
                            <a:t>Damping Character</a:t>
                          </a:r>
                        </a:p>
                        <a:p>
                          <a:r>
                            <a:rPr lang="en-US" b="0" dirty="0">
                              <a:latin typeface="Times New Roman" panose="02020603050405020304" pitchFamily="18" charset="0"/>
                              <a:cs typeface="Times New Roman" panose="02020603050405020304" pitchFamily="18" charset="0"/>
                            </a:rPr>
                            <a:t>Longitudinal Excitation Limiting</a:t>
                          </a:r>
                        </a:p>
                      </a:txBody>
                      <a:tcPr/>
                    </a:tc>
                    <a:tc>
                      <a:txBody>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ea typeface="Cambria Math" panose="02040503050406030204" pitchFamily="18" charset="0"/>
                                        <a:cs typeface="Times New Roman" panose="02020603050405020304" pitchFamily="18" charset="0"/>
                                      </a:rPr>
                                      <m:t>𝜂</m:t>
                                    </m:r>
                                    <m:r>
                                      <a:rPr lang="en-US" b="0" i="1" smtClean="0">
                                        <a:latin typeface="Cambria Math" panose="02040503050406030204" pitchFamily="18" charset="0"/>
                                        <a:cs typeface="Times New Roman" panose="02020603050405020304" pitchFamily="18" charset="0"/>
                                      </a:rPr>
                                      <m:t>𝐸</m:t>
                                    </m:r>
                                  </m:num>
                                  <m:den>
                                    <m:r>
                                      <a:rPr lang="en-US" b="0" i="1" smtClean="0">
                                        <a:latin typeface="Cambria Math" panose="02040503050406030204" pitchFamily="18" charset="0"/>
                                        <a:ea typeface="Cambria Math" panose="02040503050406030204" pitchFamily="18" charset="0"/>
                                        <a:cs typeface="Times New Roman" panose="02020603050405020304" pitchFamily="18" charset="0"/>
                                      </a:rPr>
                                      <m:t>𝜌</m:t>
                                    </m:r>
                                  </m:den>
                                </m:f>
                              </m:oMath>
                            </m:oMathPara>
                          </a14:m>
                          <a:endParaRPr lang="en-US"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A</a:t>
                          </a:r>
                          <a:r>
                            <a:rPr lang="en-US" sz="1200" baseline="30000" dirty="0">
                              <a:latin typeface="Times New Roman" panose="02020603050405020304" pitchFamily="18" charset="0"/>
                              <a:cs typeface="Times New Roman" panose="02020603050405020304" pitchFamily="18" charset="0"/>
                            </a:rPr>
                            <a:t>3 </a:t>
                          </a:r>
                          <a:r>
                            <a:rPr lang="en-US" sz="1200" dirty="0">
                              <a:latin typeface="Times New Roman" panose="02020603050405020304" pitchFamily="18" charset="0"/>
                              <a:cs typeface="Times New Roman" panose="02020603050405020304" pitchFamily="18" charset="0"/>
                            </a:rPr>
                            <a:t>Handbook </a:t>
                          </a:r>
                          <a:r>
                            <a:rPr lang="en-US" sz="1200" baseline="30000" dirty="0">
                              <a:latin typeface="Times New Roman" panose="02020603050405020304" pitchFamily="18" charset="0"/>
                              <a:cs typeface="Times New Roman" panose="02020603050405020304" pitchFamily="18" charset="0"/>
                            </a:rPr>
                            <a:t>   </a:t>
                          </a:r>
                        </a:p>
                      </a:txBody>
                      <a:tcPr/>
                    </a:tc>
                    <a:extLst>
                      <a:ext uri="{0D108BD9-81ED-4DB2-BD59-A6C34878D82A}">
                        <a16:rowId xmlns:a16="http://schemas.microsoft.com/office/drawing/2014/main" val="1888305401"/>
                      </a:ext>
                    </a:extLst>
                  </a:tr>
                </a:tbl>
              </a:graphicData>
            </a:graphic>
          </p:graphicFrame>
        </mc:Choice>
        <mc:Fallback xmlns="">
          <p:graphicFrame>
            <p:nvGraphicFramePr>
              <p:cNvPr id="4" name="Table 4">
                <a:extLst>
                  <a:ext uri="{FF2B5EF4-FFF2-40B4-BE49-F238E27FC236}">
                    <a16:creationId xmlns:a16="http://schemas.microsoft.com/office/drawing/2014/main" id="{646163E3-D3AA-412C-9FF2-B8C8A1305C90}"/>
                  </a:ext>
                </a:extLst>
              </p:cNvPr>
              <p:cNvGraphicFramePr>
                <a:graphicFrameLocks noGrp="1"/>
              </p:cNvGraphicFramePr>
              <p:nvPr>
                <p:extLst>
                  <p:ext uri="{D42A27DB-BD31-4B8C-83A1-F6EECF244321}">
                    <p14:modId xmlns:p14="http://schemas.microsoft.com/office/powerpoint/2010/main" val="3329975285"/>
                  </p:ext>
                </p:extLst>
              </p:nvPr>
            </p:nvGraphicFramePr>
            <p:xfrm>
              <a:off x="1368927" y="1301554"/>
              <a:ext cx="10144200" cy="5304425"/>
            </p:xfrm>
            <a:graphic>
              <a:graphicData uri="http://schemas.openxmlformats.org/drawingml/2006/table">
                <a:tbl>
                  <a:tblPr firstRow="1" bandRow="1">
                    <a:tableStyleId>{5C22544A-7EE6-4342-B048-85BDC9FD1C3A}</a:tableStyleId>
                  </a:tblPr>
                  <a:tblGrid>
                    <a:gridCol w="1706782">
                      <a:extLst>
                        <a:ext uri="{9D8B030D-6E8A-4147-A177-3AD203B41FA5}">
                          <a16:colId xmlns:a16="http://schemas.microsoft.com/office/drawing/2014/main" val="680780979"/>
                        </a:ext>
                      </a:extLst>
                    </a:gridCol>
                    <a:gridCol w="3512127">
                      <a:extLst>
                        <a:ext uri="{9D8B030D-6E8A-4147-A177-3AD203B41FA5}">
                          <a16:colId xmlns:a16="http://schemas.microsoft.com/office/drawing/2014/main" val="794751078"/>
                        </a:ext>
                      </a:extLst>
                    </a:gridCol>
                    <a:gridCol w="2389241">
                      <a:extLst>
                        <a:ext uri="{9D8B030D-6E8A-4147-A177-3AD203B41FA5}">
                          <a16:colId xmlns:a16="http://schemas.microsoft.com/office/drawing/2014/main" val="3721338621"/>
                        </a:ext>
                      </a:extLst>
                    </a:gridCol>
                    <a:gridCol w="2536050">
                      <a:extLst>
                        <a:ext uri="{9D8B030D-6E8A-4147-A177-3AD203B41FA5}">
                          <a16:colId xmlns:a16="http://schemas.microsoft.com/office/drawing/2014/main" val="1705963308"/>
                        </a:ext>
                      </a:extLst>
                    </a:gridCol>
                  </a:tblGrid>
                  <a:tr h="568722">
                    <a:tc gridSpan="4">
                      <a:txBody>
                        <a:bodyPr/>
                        <a:lstStyle/>
                        <a:p>
                          <a:pPr algn="ctr"/>
                          <a:r>
                            <a:rPr lang="en-US" dirty="0">
                              <a:latin typeface="Times New Roman" panose="02020603050405020304" pitchFamily="18" charset="0"/>
                              <a:cs typeface="Times New Roman" panose="02020603050405020304" pitchFamily="18" charset="0"/>
                            </a:rPr>
                            <a:t>Modelled as: Column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3704110"/>
                      </a:ext>
                    </a:extLst>
                  </a:tr>
                  <a:tr h="883920">
                    <a:tc>
                      <a:txBody>
                        <a:bodyPr/>
                        <a:lstStyle/>
                        <a:p>
                          <a:r>
                            <a:rPr lang="en-US" dirty="0">
                              <a:latin typeface="Times New Roman" panose="02020603050405020304" pitchFamily="18" charset="0"/>
                              <a:cs typeface="Times New Roman" panose="02020603050405020304" pitchFamily="18" charset="0"/>
                            </a:rPr>
                            <a:t>Case – I</a:t>
                          </a:r>
                        </a:p>
                      </a:txBody>
                      <a:tcPr/>
                    </a:tc>
                    <a:tc>
                      <a:txBody>
                        <a:bodyPr/>
                        <a:lstStyle/>
                        <a:p>
                          <a:r>
                            <a:rPr lang="en-US" b="1" dirty="0">
                              <a:latin typeface="Times New Roman" panose="02020603050405020304" pitchFamily="18" charset="0"/>
                              <a:cs typeface="Times New Roman" panose="02020603050405020304" pitchFamily="18" charset="0"/>
                            </a:rPr>
                            <a:t>Stiffness Criteria:</a:t>
                          </a:r>
                        </a:p>
                        <a:p>
                          <a:r>
                            <a:rPr lang="en-US" dirty="0">
                              <a:latin typeface="Times New Roman" panose="02020603050405020304" pitchFamily="18" charset="0"/>
                              <a:cs typeface="Times New Roman" panose="02020603050405020304" pitchFamily="18" charset="0"/>
                            </a:rPr>
                            <a:t>Light &amp; Stiff Column</a:t>
                          </a:r>
                        </a:p>
                      </a:txBody>
                      <a:tcPr/>
                    </a:tc>
                    <a:tc>
                      <a:txBody>
                        <a:bodyPr/>
                        <a:lstStyle/>
                        <a:p>
                          <a:endParaRPr lang="en-US"/>
                        </a:p>
                      </a:txBody>
                      <a:tcPr>
                        <a:blipFill>
                          <a:blip r:embed="rId4"/>
                          <a:stretch>
                            <a:fillRect l="-218878" t="-67123" r="-107143" b="-442466"/>
                          </a:stretch>
                        </a:blipFill>
                      </a:tcPr>
                    </a:tc>
                    <a:tc>
                      <a:txBody>
                        <a:bodyPr/>
                        <a:lstStyle/>
                        <a:p>
                          <a:r>
                            <a:rPr lang="en-US" sz="1100" b="0" i="0" kern="1200" dirty="0">
                              <a:solidFill>
                                <a:schemeClr val="dk1"/>
                              </a:solidFill>
                              <a:effectLst/>
                              <a:latin typeface="+mn-lt"/>
                              <a:ea typeface="+mn-ea"/>
                              <a:cs typeface="+mn-cs"/>
                            </a:rPr>
                            <a:t>Source</a:t>
                          </a:r>
                          <a:r>
                            <a:rPr lang="en-US" sz="1200" b="0" i="0" kern="1200" dirty="0">
                              <a:solidFill>
                                <a:schemeClr val="dk1"/>
                              </a:solidFill>
                              <a:effectLst/>
                              <a:latin typeface="+mn-lt"/>
                              <a:ea typeface="+mn-ea"/>
                              <a:cs typeface="+mn-cs"/>
                            </a:rPr>
                            <a:t>:</a:t>
                          </a:r>
                          <a:r>
                            <a:rPr lang="en-US" sz="1600" b="0" i="0" kern="1200" dirty="0">
                              <a:solidFill>
                                <a:schemeClr val="dk1"/>
                              </a:solidFill>
                              <a:effectLst/>
                              <a:latin typeface="+mn-lt"/>
                              <a:ea typeface="+mn-ea"/>
                              <a:cs typeface="+mn-cs"/>
                            </a:rPr>
                            <a:t> </a:t>
                          </a:r>
                          <a:r>
                            <a:rPr lang="en-US" sz="1200" b="0" i="0" kern="1200" dirty="0">
                              <a:solidFill>
                                <a:schemeClr val="dk1"/>
                              </a:solidFill>
                              <a:effectLst/>
                              <a:latin typeface="+mn-lt"/>
                              <a:ea typeface="+mn-ea"/>
                              <a:cs typeface="+mn-cs"/>
                            </a:rPr>
                            <a:t>Ashby, Michael F.. (2011). </a:t>
                          </a:r>
                          <a:r>
                            <a:rPr lang="en-US" sz="1200" b="0" i="1" kern="1200" dirty="0">
                              <a:solidFill>
                                <a:schemeClr val="dk1"/>
                              </a:solidFill>
                              <a:effectLst/>
                              <a:latin typeface="+mn-lt"/>
                              <a:ea typeface="+mn-ea"/>
                              <a:cs typeface="+mn-cs"/>
                            </a:rPr>
                            <a:t>Materials Selection in Mechanical Design (4th Edition).</a:t>
                          </a:r>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Appendix – C1</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84298357"/>
                      </a:ext>
                    </a:extLst>
                  </a:tr>
                  <a:tr h="1158240">
                    <a:tc>
                      <a:txBody>
                        <a:bodyPr/>
                        <a:lstStyle/>
                        <a:p>
                          <a:r>
                            <a:rPr lang="en-US" dirty="0">
                              <a:latin typeface="Times New Roman" panose="02020603050405020304" pitchFamily="18" charset="0"/>
                              <a:cs typeface="Times New Roman" panose="02020603050405020304" pitchFamily="18" charset="0"/>
                            </a:rPr>
                            <a:t>Case – II</a:t>
                          </a:r>
                        </a:p>
                      </a:txBody>
                      <a:tcPr/>
                    </a:tc>
                    <a:tc>
                      <a:txBody>
                        <a:bodyPr/>
                        <a:lstStyle/>
                        <a:p>
                          <a:r>
                            <a:rPr lang="en-US" b="1" dirty="0">
                              <a:latin typeface="Times New Roman" panose="02020603050405020304" pitchFamily="18" charset="0"/>
                              <a:cs typeface="Times New Roman" panose="02020603050405020304" pitchFamily="18" charset="0"/>
                            </a:rPr>
                            <a:t>Vibration Limited Design</a:t>
                          </a:r>
                        </a:p>
                      </a:txBody>
                      <a:tcPr/>
                    </a:tc>
                    <a:tc>
                      <a:txBody>
                        <a:bodyPr/>
                        <a:lstStyle/>
                        <a:p>
                          <a:endParaRPr lang="en-US"/>
                        </a:p>
                      </a:txBody>
                      <a:tcPr>
                        <a:blipFill>
                          <a:blip r:embed="rId4"/>
                          <a:stretch>
                            <a:fillRect l="-218878" t="-128421" r="-107143" b="-240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mn-cs"/>
                            </a:rPr>
                            <a:t>Source</a:t>
                          </a:r>
                          <a:r>
                            <a:rPr kumimoji="0" lang="en-US" sz="1200" b="0" i="0" u="none" strike="noStrike" kern="1200" cap="none" spc="0" normalizeH="0" baseline="0" noProof="0" dirty="0">
                              <a:ln>
                                <a:noFill/>
                              </a:ln>
                              <a:solidFill>
                                <a:srgbClr val="000000"/>
                              </a:solidFill>
                              <a:effectLst/>
                              <a:uLnTx/>
                              <a:uFillTx/>
                              <a:latin typeface="+mn-lt"/>
                              <a:ea typeface="+mn-ea"/>
                              <a:cs typeface="+mn-cs"/>
                            </a:rPr>
                            <a:t>:</a:t>
                          </a:r>
                          <a:r>
                            <a:rPr kumimoji="0" lang="en-US" sz="1600" b="0" i="0" u="none" strike="noStrike" kern="1200" cap="none" spc="0" normalizeH="0" baseline="0" noProof="0" dirty="0">
                              <a:ln>
                                <a:noFill/>
                              </a:ln>
                              <a:solidFill>
                                <a:srgbClr val="000000"/>
                              </a:solidFill>
                              <a:effectLst/>
                              <a:uLnTx/>
                              <a:uFillTx/>
                              <a:latin typeface="+mn-lt"/>
                              <a:ea typeface="+mn-ea"/>
                              <a:cs typeface="+mn-cs"/>
                            </a:rPr>
                            <a:t> </a:t>
                          </a:r>
                          <a:r>
                            <a:rPr kumimoji="0" lang="en-US" sz="1200" b="0" i="0" u="none" strike="noStrike" kern="1200" cap="none" spc="0" normalizeH="0" baseline="0" noProof="0" dirty="0">
                              <a:ln>
                                <a:noFill/>
                              </a:ln>
                              <a:solidFill>
                                <a:srgbClr val="000000"/>
                              </a:solidFill>
                              <a:effectLst/>
                              <a:uLnTx/>
                              <a:uFillTx/>
                              <a:latin typeface="+mn-lt"/>
                              <a:ea typeface="+mn-ea"/>
                              <a:cs typeface="+mn-cs"/>
                            </a:rPr>
                            <a:t>Ashby, Michael F.. (2011). </a:t>
                          </a:r>
                          <a:r>
                            <a:rPr kumimoji="0" lang="en-US" sz="1200" b="0" i="1" u="none" strike="noStrike" kern="1200" cap="none" spc="0" normalizeH="0" baseline="0" noProof="0" dirty="0">
                              <a:ln>
                                <a:noFill/>
                              </a:ln>
                              <a:solidFill>
                                <a:srgbClr val="000000"/>
                              </a:solidFill>
                              <a:effectLst/>
                              <a:uLnTx/>
                              <a:uFillTx/>
                              <a:latin typeface="+mn-lt"/>
                              <a:ea typeface="+mn-ea"/>
                              <a:cs typeface="+mn-cs"/>
                            </a:rPr>
                            <a:t>Materials Selection in Mechanical Design (4th Edition).</a:t>
                          </a: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Appendix – C4</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36572012"/>
                      </a:ext>
                    </a:extLst>
                  </a:tr>
                  <a:tr h="883920">
                    <a:tc>
                      <a:txBody>
                        <a:bodyPr/>
                        <a:lstStyle/>
                        <a:p>
                          <a:r>
                            <a:rPr lang="en-US" dirty="0">
                              <a:latin typeface="Times New Roman" panose="02020603050405020304" pitchFamily="18" charset="0"/>
                              <a:cs typeface="Times New Roman" panose="02020603050405020304" pitchFamily="18" charset="0"/>
                            </a:rPr>
                            <a:t>Case – III</a:t>
                          </a:r>
                        </a:p>
                      </a:txBody>
                      <a:tcPr/>
                    </a:tc>
                    <a:tc>
                      <a:txBody>
                        <a:bodyPr/>
                        <a:lstStyle/>
                        <a:p>
                          <a:r>
                            <a:rPr lang="en-US" b="1" dirty="0">
                              <a:latin typeface="Times New Roman" panose="02020603050405020304" pitchFamily="18" charset="0"/>
                              <a:cs typeface="Times New Roman" panose="02020603050405020304" pitchFamily="18" charset="0"/>
                            </a:rPr>
                            <a:t>Fracture Toughness</a:t>
                          </a:r>
                        </a:p>
                      </a:txBody>
                      <a:tcPr/>
                    </a:tc>
                    <a:tc>
                      <a:txBody>
                        <a:bodyPr/>
                        <a:lstStyle/>
                        <a:p>
                          <a:endParaRPr lang="en-US"/>
                        </a:p>
                      </a:txBody>
                      <a:tcPr>
                        <a:blipFill>
                          <a:blip r:embed="rId4"/>
                          <a:stretch>
                            <a:fillRect l="-218878" t="-299310" r="-107143" b="-214483"/>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mn-cs"/>
                            </a:rPr>
                            <a:t>Source</a:t>
                          </a:r>
                          <a:r>
                            <a:rPr kumimoji="0" lang="en-US" sz="1200" b="0" i="0" u="none" strike="noStrike" kern="1200" cap="none" spc="0" normalizeH="0" baseline="0" noProof="0" dirty="0">
                              <a:ln>
                                <a:noFill/>
                              </a:ln>
                              <a:solidFill>
                                <a:srgbClr val="000000"/>
                              </a:solidFill>
                              <a:effectLst/>
                              <a:uLnTx/>
                              <a:uFillTx/>
                              <a:latin typeface="+mn-lt"/>
                              <a:ea typeface="+mn-ea"/>
                              <a:cs typeface="+mn-cs"/>
                            </a:rPr>
                            <a:t>:</a:t>
                          </a:r>
                          <a:r>
                            <a:rPr kumimoji="0" lang="en-US" sz="1600" b="0" i="0" u="none" strike="noStrike" kern="1200" cap="none" spc="0" normalizeH="0" baseline="0" noProof="0" dirty="0">
                              <a:ln>
                                <a:noFill/>
                              </a:ln>
                              <a:solidFill>
                                <a:srgbClr val="000000"/>
                              </a:solidFill>
                              <a:effectLst/>
                              <a:uLnTx/>
                              <a:uFillTx/>
                              <a:latin typeface="+mn-lt"/>
                              <a:ea typeface="+mn-ea"/>
                              <a:cs typeface="+mn-cs"/>
                            </a:rPr>
                            <a:t> </a:t>
                          </a:r>
                          <a:r>
                            <a:rPr kumimoji="0" lang="en-US" sz="1200" b="0" i="0" u="none" strike="noStrike" kern="1200" cap="none" spc="0" normalizeH="0" baseline="0" noProof="0" dirty="0">
                              <a:ln>
                                <a:noFill/>
                              </a:ln>
                              <a:solidFill>
                                <a:srgbClr val="000000"/>
                              </a:solidFill>
                              <a:effectLst/>
                              <a:uLnTx/>
                              <a:uFillTx/>
                              <a:latin typeface="+mn-lt"/>
                              <a:ea typeface="+mn-ea"/>
                              <a:cs typeface="+mn-cs"/>
                            </a:rPr>
                            <a:t>Ashby, Michael F.. (2011). </a:t>
                          </a:r>
                          <a:r>
                            <a:rPr kumimoji="0" lang="en-US" sz="1200" b="0" i="1" u="none" strike="noStrike" kern="1200" cap="none" spc="0" normalizeH="0" baseline="0" noProof="0" dirty="0">
                              <a:ln>
                                <a:noFill/>
                              </a:ln>
                              <a:solidFill>
                                <a:srgbClr val="000000"/>
                              </a:solidFill>
                              <a:effectLst/>
                              <a:uLnTx/>
                              <a:uFillTx/>
                              <a:latin typeface="+mn-lt"/>
                              <a:ea typeface="+mn-ea"/>
                              <a:cs typeface="+mn-cs"/>
                            </a:rPr>
                            <a:t>Materials Selection in Mechanical Design (4th Edition).</a:t>
                          </a: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Appendix – C5</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82791551"/>
                      </a:ext>
                    </a:extLst>
                  </a:tr>
                  <a:tr h="1158240">
                    <a:tc>
                      <a:txBody>
                        <a:bodyPr/>
                        <a:lstStyle/>
                        <a:p>
                          <a:r>
                            <a:rPr lang="en-US" dirty="0">
                              <a:latin typeface="Times New Roman" panose="02020603050405020304" pitchFamily="18" charset="0"/>
                              <a:cs typeface="Times New Roman" panose="02020603050405020304" pitchFamily="18" charset="0"/>
                            </a:rPr>
                            <a:t>Case – IV</a:t>
                          </a:r>
                        </a:p>
                      </a:txBody>
                      <a:tcPr/>
                    </a:tc>
                    <a:tc>
                      <a:txBody>
                        <a:bodyPr/>
                        <a:lstStyle/>
                        <a:p>
                          <a:r>
                            <a:rPr lang="en-US" b="1" dirty="0">
                              <a:latin typeface="Times New Roman" panose="02020603050405020304" pitchFamily="18" charset="0"/>
                              <a:cs typeface="Times New Roman" panose="02020603050405020304" pitchFamily="18" charset="0"/>
                            </a:rPr>
                            <a:t>Strength &amp; Cost Criteria:</a:t>
                          </a:r>
                        </a:p>
                        <a:p>
                          <a:r>
                            <a:rPr lang="en-US" dirty="0">
                              <a:latin typeface="Times New Roman" panose="02020603050405020304" pitchFamily="18" charset="0"/>
                              <a:cs typeface="Times New Roman" panose="02020603050405020304" pitchFamily="18" charset="0"/>
                            </a:rPr>
                            <a:t>Light, Strong &amp; Cheap</a:t>
                          </a:r>
                        </a:p>
                      </a:txBody>
                      <a:tcPr/>
                    </a:tc>
                    <a:tc>
                      <a:txBody>
                        <a:bodyPr/>
                        <a:lstStyle/>
                        <a:p>
                          <a:endParaRPr lang="en-US"/>
                        </a:p>
                      </a:txBody>
                      <a:tcPr>
                        <a:blipFill>
                          <a:blip r:embed="rId4"/>
                          <a:stretch>
                            <a:fillRect l="-218878" t="-304737" r="-107143" b="-6368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mn-cs"/>
                            </a:rPr>
                            <a:t>Source</a:t>
                          </a:r>
                          <a:r>
                            <a:rPr kumimoji="0" lang="en-US" sz="1200" b="0" i="0" u="none" strike="noStrike" kern="1200" cap="none" spc="0" normalizeH="0" baseline="0" noProof="0" dirty="0">
                              <a:ln>
                                <a:noFill/>
                              </a:ln>
                              <a:solidFill>
                                <a:srgbClr val="000000"/>
                              </a:solidFill>
                              <a:effectLst/>
                              <a:uLnTx/>
                              <a:uFillTx/>
                              <a:latin typeface="+mn-lt"/>
                              <a:ea typeface="+mn-ea"/>
                              <a:cs typeface="+mn-cs"/>
                            </a:rPr>
                            <a:t>:</a:t>
                          </a:r>
                          <a:r>
                            <a:rPr kumimoji="0" lang="en-US" sz="1600" b="0" i="0" u="none" strike="noStrike" kern="1200" cap="none" spc="0" normalizeH="0" baseline="0" noProof="0" dirty="0">
                              <a:ln>
                                <a:noFill/>
                              </a:ln>
                              <a:solidFill>
                                <a:srgbClr val="000000"/>
                              </a:solidFill>
                              <a:effectLst/>
                              <a:uLnTx/>
                              <a:uFillTx/>
                              <a:latin typeface="+mn-lt"/>
                              <a:ea typeface="+mn-ea"/>
                              <a:cs typeface="+mn-cs"/>
                            </a:rPr>
                            <a:t> </a:t>
                          </a:r>
                          <a:r>
                            <a:rPr kumimoji="0" lang="en-US" sz="1200" b="0" i="0" u="none" strike="noStrike" kern="1200" cap="none" spc="0" normalizeH="0" baseline="0" noProof="0" dirty="0">
                              <a:ln>
                                <a:noFill/>
                              </a:ln>
                              <a:solidFill>
                                <a:srgbClr val="000000"/>
                              </a:solidFill>
                              <a:effectLst/>
                              <a:uLnTx/>
                              <a:uFillTx/>
                              <a:latin typeface="+mn-lt"/>
                              <a:ea typeface="+mn-ea"/>
                              <a:cs typeface="+mn-cs"/>
                            </a:rPr>
                            <a:t>Ashby, Michael F.. (2011). </a:t>
                          </a:r>
                          <a:r>
                            <a:rPr kumimoji="0" lang="en-US" sz="1200" b="0" i="1" u="none" strike="noStrike" kern="1200" cap="none" spc="0" normalizeH="0" baseline="0" noProof="0" dirty="0">
                              <a:ln>
                                <a:noFill/>
                              </a:ln>
                              <a:solidFill>
                                <a:srgbClr val="000000"/>
                              </a:solidFill>
                              <a:effectLst/>
                              <a:uLnTx/>
                              <a:uFillTx/>
                              <a:latin typeface="+mn-lt"/>
                              <a:ea typeface="+mn-ea"/>
                              <a:cs typeface="+mn-cs"/>
                            </a:rPr>
                            <a:t>Materials Selection in Mechanical Design (4th Edition).</a:t>
                          </a: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Appendix – C2</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9490743"/>
                      </a:ext>
                    </a:extLst>
                  </a:tr>
                  <a:tr h="651383">
                    <a:tc>
                      <a:txBody>
                        <a:bodyPr/>
                        <a:lstStyle/>
                        <a:p>
                          <a:r>
                            <a:rPr lang="en-US" dirty="0">
                              <a:latin typeface="Times New Roman" panose="02020603050405020304" pitchFamily="18" charset="0"/>
                              <a:cs typeface="Times New Roman" panose="02020603050405020304" pitchFamily="18" charset="0"/>
                            </a:rPr>
                            <a:t>Case - V</a:t>
                          </a:r>
                        </a:p>
                      </a:txBody>
                      <a:tcPr/>
                    </a:tc>
                    <a:tc>
                      <a:txBody>
                        <a:bodyPr/>
                        <a:lstStyle/>
                        <a:p>
                          <a:r>
                            <a:rPr lang="en-US" b="1" dirty="0">
                              <a:latin typeface="Times New Roman" panose="02020603050405020304" pitchFamily="18" charset="0"/>
                              <a:cs typeface="Times New Roman" panose="02020603050405020304" pitchFamily="18" charset="0"/>
                            </a:rPr>
                            <a:t>Damping Character</a:t>
                          </a:r>
                        </a:p>
                        <a:p>
                          <a:r>
                            <a:rPr lang="en-US" b="0" dirty="0">
                              <a:latin typeface="Times New Roman" panose="02020603050405020304" pitchFamily="18" charset="0"/>
                              <a:cs typeface="Times New Roman" panose="02020603050405020304" pitchFamily="18" charset="0"/>
                            </a:rPr>
                            <a:t>Longitudinal Excitation Limiting</a:t>
                          </a:r>
                        </a:p>
                      </a:txBody>
                      <a:tcPr/>
                    </a:tc>
                    <a:tc>
                      <a:txBody>
                        <a:bodyPr/>
                        <a:lstStyle/>
                        <a:p>
                          <a:endParaRPr lang="en-US"/>
                        </a:p>
                      </a:txBody>
                      <a:tcPr>
                        <a:blipFill>
                          <a:blip r:embed="rId4"/>
                          <a:stretch>
                            <a:fillRect l="-218878" t="-718692" r="-107143" b="-13084"/>
                          </a:stretch>
                        </a:blipFill>
                      </a:tcPr>
                    </a:tc>
                    <a:tc>
                      <a:txBody>
                        <a:bodyPr/>
                        <a:lstStyle/>
                        <a:p>
                          <a:r>
                            <a:rPr lang="en-US" sz="1200" dirty="0">
                              <a:latin typeface="Times New Roman" panose="02020603050405020304" pitchFamily="18" charset="0"/>
                              <a:cs typeface="Times New Roman" panose="02020603050405020304" pitchFamily="18" charset="0"/>
                            </a:rPr>
                            <a:t>A</a:t>
                          </a:r>
                          <a:r>
                            <a:rPr lang="en-US" sz="1200" baseline="30000" dirty="0">
                              <a:latin typeface="Times New Roman" panose="02020603050405020304" pitchFamily="18" charset="0"/>
                              <a:cs typeface="Times New Roman" panose="02020603050405020304" pitchFamily="18" charset="0"/>
                            </a:rPr>
                            <a:t>3 </a:t>
                          </a:r>
                          <a:r>
                            <a:rPr lang="en-US" sz="1200" dirty="0">
                              <a:latin typeface="Times New Roman" panose="02020603050405020304" pitchFamily="18" charset="0"/>
                              <a:cs typeface="Times New Roman" panose="02020603050405020304" pitchFamily="18" charset="0"/>
                            </a:rPr>
                            <a:t>Handbook </a:t>
                          </a:r>
                          <a:r>
                            <a:rPr lang="en-US" sz="1200" baseline="30000" dirty="0">
                              <a:latin typeface="Times New Roman" panose="02020603050405020304" pitchFamily="18" charset="0"/>
                              <a:cs typeface="Times New Roman" panose="02020603050405020304" pitchFamily="18" charset="0"/>
                            </a:rPr>
                            <a:t>   </a:t>
                          </a:r>
                        </a:p>
                      </a:txBody>
                      <a:tcPr/>
                    </a:tc>
                    <a:extLst>
                      <a:ext uri="{0D108BD9-81ED-4DB2-BD59-A6C34878D82A}">
                        <a16:rowId xmlns:a16="http://schemas.microsoft.com/office/drawing/2014/main" val="1888305401"/>
                      </a:ext>
                    </a:extLst>
                  </a:tr>
                </a:tbl>
              </a:graphicData>
            </a:graphic>
          </p:graphicFrame>
        </mc:Fallback>
      </mc:AlternateContent>
      <p:sp>
        <p:nvSpPr>
          <p:cNvPr id="2" name="TextBox 1">
            <a:extLst>
              <a:ext uri="{FF2B5EF4-FFF2-40B4-BE49-F238E27FC236}">
                <a16:creationId xmlns:a16="http://schemas.microsoft.com/office/drawing/2014/main" id="{B1E6B09D-91B3-4A6E-BA56-2BDD30060457}"/>
              </a:ext>
            </a:extLst>
          </p:cNvPr>
          <p:cNvSpPr txBox="1"/>
          <p:nvPr/>
        </p:nvSpPr>
        <p:spPr>
          <a:xfrm>
            <a:off x="1" y="6473536"/>
            <a:ext cx="457198" cy="369332"/>
          </a:xfrm>
          <a:prstGeom prst="rect">
            <a:avLst/>
          </a:prstGeom>
          <a:noFill/>
        </p:spPr>
        <p:txBody>
          <a:bodyPr wrap="square" rtlCol="0">
            <a:spAutoFit/>
          </a:bodyPr>
          <a:lstStyle/>
          <a:p>
            <a:r>
              <a:rPr lang="en-US" dirty="0">
                <a:solidFill>
                  <a:schemeClr val="bg1"/>
                </a:solidFill>
              </a:rPr>
              <a:t>10</a:t>
            </a:r>
          </a:p>
        </p:txBody>
      </p:sp>
    </p:spTree>
    <p:extLst>
      <p:ext uri="{BB962C8B-B14F-4D97-AF65-F5344CB8AC3E}">
        <p14:creationId xmlns:p14="http://schemas.microsoft.com/office/powerpoint/2010/main" val="22045872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a:xfrm>
            <a:off x="1441663" y="5665741"/>
            <a:ext cx="3086115" cy="966114"/>
          </a:xfrm>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820882" y="93518"/>
            <a:ext cx="11035145"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Material Selection Charts</a:t>
            </a:r>
          </a:p>
        </p:txBody>
      </p:sp>
      <p:pic>
        <p:nvPicPr>
          <p:cNvPr id="3" name="Picture 2" descr="Diagram&#10;&#10;Description automatically generated">
            <a:extLst>
              <a:ext uri="{FF2B5EF4-FFF2-40B4-BE49-F238E27FC236}">
                <a16:creationId xmlns:a16="http://schemas.microsoft.com/office/drawing/2014/main" id="{693DBCA5-14CB-4BA7-A30A-61D7B2E3E65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629476" y="1247196"/>
            <a:ext cx="5955869" cy="4407898"/>
          </a:xfrm>
          <a:prstGeom prst="rect">
            <a:avLst/>
          </a:prstGeom>
        </p:spPr>
      </p:pic>
      <p:pic>
        <p:nvPicPr>
          <p:cNvPr id="5" name="Picture 4" descr="Diagram&#10;&#10;Description automatically generated">
            <a:extLst>
              <a:ext uri="{FF2B5EF4-FFF2-40B4-BE49-F238E27FC236}">
                <a16:creationId xmlns:a16="http://schemas.microsoft.com/office/drawing/2014/main" id="{5173A2CA-A0D1-4B7F-944E-88924CB4B18D}"/>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6393940" y="1192259"/>
            <a:ext cx="5798060" cy="4418545"/>
          </a:xfrm>
          <a:prstGeom prst="rect">
            <a:avLst/>
          </a:prstGeom>
        </p:spPr>
      </p:pic>
      <p:sp>
        <p:nvSpPr>
          <p:cNvPr id="7" name="TextBox 6">
            <a:extLst>
              <a:ext uri="{FF2B5EF4-FFF2-40B4-BE49-F238E27FC236}">
                <a16:creationId xmlns:a16="http://schemas.microsoft.com/office/drawing/2014/main" id="{8C582873-851B-4756-809C-735678912B60}"/>
              </a:ext>
            </a:extLst>
          </p:cNvPr>
          <p:cNvSpPr txBox="1"/>
          <p:nvPr/>
        </p:nvSpPr>
        <p:spPr>
          <a:xfrm>
            <a:off x="2178661" y="994219"/>
            <a:ext cx="2857500" cy="461665"/>
          </a:xfrm>
          <a:prstGeom prst="rect">
            <a:avLst/>
          </a:prstGeom>
          <a:noFill/>
        </p:spPr>
        <p:txBody>
          <a:bodyPr wrap="square" rtlCol="0">
            <a:spAutoFit/>
          </a:bodyPr>
          <a:lstStyle/>
          <a:p>
            <a:pPr algn="ctr"/>
            <a:r>
              <a:rPr lang="en-US" sz="2400" b="1" dirty="0">
                <a:solidFill>
                  <a:schemeClr val="accent1">
                    <a:lumMod val="50000"/>
                  </a:schemeClr>
                </a:solidFill>
                <a:latin typeface="Times New Roman" panose="02020603050405020304" pitchFamily="18" charset="0"/>
                <a:cs typeface="Times New Roman" panose="02020603050405020304" pitchFamily="18" charset="0"/>
              </a:rPr>
              <a:t>Case I</a:t>
            </a:r>
          </a:p>
        </p:txBody>
      </p:sp>
      <p:sp>
        <p:nvSpPr>
          <p:cNvPr id="9" name="TextBox 8">
            <a:extLst>
              <a:ext uri="{FF2B5EF4-FFF2-40B4-BE49-F238E27FC236}">
                <a16:creationId xmlns:a16="http://schemas.microsoft.com/office/drawing/2014/main" id="{4BE043EE-EC48-4A2D-8584-696B1A6C6093}"/>
              </a:ext>
            </a:extLst>
          </p:cNvPr>
          <p:cNvSpPr txBox="1"/>
          <p:nvPr/>
        </p:nvSpPr>
        <p:spPr>
          <a:xfrm>
            <a:off x="8725346" y="994219"/>
            <a:ext cx="1135247"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Case II</a:t>
            </a:r>
            <a:endParaRPr lang="en-US" sz="2400" dirty="0"/>
          </a:p>
        </p:txBody>
      </p:sp>
      <p:sp>
        <p:nvSpPr>
          <p:cNvPr id="2" name="TextBox 1">
            <a:extLst>
              <a:ext uri="{FF2B5EF4-FFF2-40B4-BE49-F238E27FC236}">
                <a16:creationId xmlns:a16="http://schemas.microsoft.com/office/drawing/2014/main" id="{6F9D14F6-7F48-4F2E-9C89-21D91A883995}"/>
              </a:ext>
            </a:extLst>
          </p:cNvPr>
          <p:cNvSpPr txBox="1"/>
          <p:nvPr/>
        </p:nvSpPr>
        <p:spPr>
          <a:xfrm>
            <a:off x="71120" y="6441440"/>
            <a:ext cx="449803" cy="369332"/>
          </a:xfrm>
          <a:prstGeom prst="rect">
            <a:avLst/>
          </a:prstGeom>
          <a:noFill/>
        </p:spPr>
        <p:txBody>
          <a:bodyPr wrap="none" rtlCol="0">
            <a:spAutoFit/>
          </a:bodyPr>
          <a:lstStyle/>
          <a:p>
            <a:r>
              <a:rPr lang="en-US" dirty="0">
                <a:solidFill>
                  <a:schemeClr val="bg1"/>
                </a:solidFill>
              </a:rPr>
              <a:t>11</a:t>
            </a:r>
          </a:p>
        </p:txBody>
      </p:sp>
    </p:spTree>
    <p:extLst>
      <p:ext uri="{BB962C8B-B14F-4D97-AF65-F5344CB8AC3E}">
        <p14:creationId xmlns:p14="http://schemas.microsoft.com/office/powerpoint/2010/main" val="40049568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a:xfrm>
            <a:off x="1368927" y="5652841"/>
            <a:ext cx="3086115" cy="966114"/>
          </a:xfrm>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1048968" y="-51350"/>
            <a:ext cx="11035145"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Screening Process</a:t>
            </a:r>
          </a:p>
        </p:txBody>
      </p:sp>
      <p:sp>
        <p:nvSpPr>
          <p:cNvPr id="2" name="Rectangle: Rounded Corners 1">
            <a:extLst>
              <a:ext uri="{FF2B5EF4-FFF2-40B4-BE49-F238E27FC236}">
                <a16:creationId xmlns:a16="http://schemas.microsoft.com/office/drawing/2014/main" id="{402B2826-BB8B-4351-B71C-609287F6D3A2}"/>
              </a:ext>
            </a:extLst>
          </p:cNvPr>
          <p:cNvSpPr/>
          <p:nvPr/>
        </p:nvSpPr>
        <p:spPr>
          <a:xfrm>
            <a:off x="2826322" y="1109181"/>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Polymers</a:t>
            </a:r>
          </a:p>
        </p:txBody>
      </p:sp>
      <p:sp>
        <p:nvSpPr>
          <p:cNvPr id="7" name="Rectangle: Rounded Corners 6">
            <a:extLst>
              <a:ext uri="{FF2B5EF4-FFF2-40B4-BE49-F238E27FC236}">
                <a16:creationId xmlns:a16="http://schemas.microsoft.com/office/drawing/2014/main" id="{F9410C18-E19A-4B91-A5D2-64D46A853797}"/>
              </a:ext>
            </a:extLst>
          </p:cNvPr>
          <p:cNvSpPr/>
          <p:nvPr/>
        </p:nvSpPr>
        <p:spPr>
          <a:xfrm>
            <a:off x="2768442" y="1735134"/>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Foams</a:t>
            </a:r>
          </a:p>
        </p:txBody>
      </p:sp>
      <p:sp>
        <p:nvSpPr>
          <p:cNvPr id="9" name="Rectangle: Rounded Corners 8">
            <a:extLst>
              <a:ext uri="{FF2B5EF4-FFF2-40B4-BE49-F238E27FC236}">
                <a16:creationId xmlns:a16="http://schemas.microsoft.com/office/drawing/2014/main" id="{A6EA2F94-7D0B-45C2-A816-0D5B0741D8CA}"/>
              </a:ext>
            </a:extLst>
          </p:cNvPr>
          <p:cNvSpPr/>
          <p:nvPr/>
        </p:nvSpPr>
        <p:spPr>
          <a:xfrm>
            <a:off x="2768442" y="2350812"/>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Non-Technical Ceramics</a:t>
            </a:r>
          </a:p>
        </p:txBody>
      </p:sp>
      <p:sp>
        <p:nvSpPr>
          <p:cNvPr id="10" name="Rectangle: Rounded Corners 9">
            <a:extLst>
              <a:ext uri="{FF2B5EF4-FFF2-40B4-BE49-F238E27FC236}">
                <a16:creationId xmlns:a16="http://schemas.microsoft.com/office/drawing/2014/main" id="{1903AE6D-5DAD-4A0A-BA89-86E2CA8D98C9}"/>
              </a:ext>
            </a:extLst>
          </p:cNvPr>
          <p:cNvSpPr/>
          <p:nvPr/>
        </p:nvSpPr>
        <p:spPr>
          <a:xfrm>
            <a:off x="2768441" y="2966490"/>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Ceramics</a:t>
            </a:r>
          </a:p>
        </p:txBody>
      </p:sp>
      <p:sp>
        <p:nvSpPr>
          <p:cNvPr id="11" name="Rectangle: Rounded Corners 10">
            <a:extLst>
              <a:ext uri="{FF2B5EF4-FFF2-40B4-BE49-F238E27FC236}">
                <a16:creationId xmlns:a16="http://schemas.microsoft.com/office/drawing/2014/main" id="{A2B54862-C428-4684-8A54-40D65B55C86D}"/>
              </a:ext>
            </a:extLst>
          </p:cNvPr>
          <p:cNvSpPr/>
          <p:nvPr/>
        </p:nvSpPr>
        <p:spPr>
          <a:xfrm>
            <a:off x="2768440" y="3582168"/>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Metals</a:t>
            </a:r>
          </a:p>
        </p:txBody>
      </p:sp>
      <p:sp>
        <p:nvSpPr>
          <p:cNvPr id="12" name="Rectangle: Rounded Corners 11">
            <a:extLst>
              <a:ext uri="{FF2B5EF4-FFF2-40B4-BE49-F238E27FC236}">
                <a16:creationId xmlns:a16="http://schemas.microsoft.com/office/drawing/2014/main" id="{F921E651-E6B6-43E0-B5EE-F3E54C7804AC}"/>
              </a:ext>
            </a:extLst>
          </p:cNvPr>
          <p:cNvSpPr/>
          <p:nvPr/>
        </p:nvSpPr>
        <p:spPr>
          <a:xfrm>
            <a:off x="2768439" y="4211343"/>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Composites</a:t>
            </a:r>
          </a:p>
        </p:txBody>
      </p:sp>
      <p:sp>
        <p:nvSpPr>
          <p:cNvPr id="14" name="Rectangle: Rounded Corners 13">
            <a:extLst>
              <a:ext uri="{FF2B5EF4-FFF2-40B4-BE49-F238E27FC236}">
                <a16:creationId xmlns:a16="http://schemas.microsoft.com/office/drawing/2014/main" id="{B895A055-BE7C-4ADD-A764-F90046254F80}"/>
              </a:ext>
            </a:extLst>
          </p:cNvPr>
          <p:cNvSpPr/>
          <p:nvPr/>
        </p:nvSpPr>
        <p:spPr>
          <a:xfrm>
            <a:off x="2826314" y="4844383"/>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Natural Materials</a:t>
            </a:r>
          </a:p>
        </p:txBody>
      </p:sp>
      <p:sp>
        <p:nvSpPr>
          <p:cNvPr id="15" name="Rectangle: Rounded Corners 14">
            <a:extLst>
              <a:ext uri="{FF2B5EF4-FFF2-40B4-BE49-F238E27FC236}">
                <a16:creationId xmlns:a16="http://schemas.microsoft.com/office/drawing/2014/main" id="{24E587CF-E0B2-4987-AB58-64A0536A14E2}"/>
              </a:ext>
            </a:extLst>
          </p:cNvPr>
          <p:cNvSpPr/>
          <p:nvPr/>
        </p:nvSpPr>
        <p:spPr>
          <a:xfrm>
            <a:off x="6912414" y="3982473"/>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Natural Materials</a:t>
            </a:r>
          </a:p>
        </p:txBody>
      </p:sp>
      <p:sp>
        <p:nvSpPr>
          <p:cNvPr id="16" name="Rectangle: Rounded Corners 15">
            <a:extLst>
              <a:ext uri="{FF2B5EF4-FFF2-40B4-BE49-F238E27FC236}">
                <a16:creationId xmlns:a16="http://schemas.microsoft.com/office/drawing/2014/main" id="{FBEC7521-48A2-4CEF-9089-1404E286B00B}"/>
              </a:ext>
            </a:extLst>
          </p:cNvPr>
          <p:cNvSpPr/>
          <p:nvPr/>
        </p:nvSpPr>
        <p:spPr>
          <a:xfrm>
            <a:off x="6902020" y="2480493"/>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Composites</a:t>
            </a:r>
          </a:p>
        </p:txBody>
      </p:sp>
      <p:sp>
        <p:nvSpPr>
          <p:cNvPr id="18" name="Rectangle: Rounded Corners 17">
            <a:extLst>
              <a:ext uri="{FF2B5EF4-FFF2-40B4-BE49-F238E27FC236}">
                <a16:creationId xmlns:a16="http://schemas.microsoft.com/office/drawing/2014/main" id="{7995E961-F86D-49D6-8B52-C1080C887A35}"/>
              </a:ext>
            </a:extLst>
          </p:cNvPr>
          <p:cNvSpPr/>
          <p:nvPr/>
        </p:nvSpPr>
        <p:spPr>
          <a:xfrm>
            <a:off x="6884705" y="1734995"/>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Ceramics</a:t>
            </a:r>
          </a:p>
        </p:txBody>
      </p:sp>
      <p:sp>
        <p:nvSpPr>
          <p:cNvPr id="19" name="Rectangle: Rounded Corners 18">
            <a:extLst>
              <a:ext uri="{FF2B5EF4-FFF2-40B4-BE49-F238E27FC236}">
                <a16:creationId xmlns:a16="http://schemas.microsoft.com/office/drawing/2014/main" id="{3D03827B-C257-420E-9B20-D7C2371A3FFB}"/>
              </a:ext>
            </a:extLst>
          </p:cNvPr>
          <p:cNvSpPr/>
          <p:nvPr/>
        </p:nvSpPr>
        <p:spPr>
          <a:xfrm>
            <a:off x="6912414" y="3231483"/>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Metals</a:t>
            </a:r>
          </a:p>
        </p:txBody>
      </p:sp>
      <p:sp>
        <p:nvSpPr>
          <p:cNvPr id="3" name="Arrow: Right 2">
            <a:extLst>
              <a:ext uri="{FF2B5EF4-FFF2-40B4-BE49-F238E27FC236}">
                <a16:creationId xmlns:a16="http://schemas.microsoft.com/office/drawing/2014/main" id="{B4806628-C56C-4CA8-8822-93BFCB7630D9}"/>
              </a:ext>
            </a:extLst>
          </p:cNvPr>
          <p:cNvSpPr/>
          <p:nvPr/>
        </p:nvSpPr>
        <p:spPr>
          <a:xfrm>
            <a:off x="5324031" y="2676867"/>
            <a:ext cx="929445" cy="7509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 name="Rectangle: Rounded Corners 3">
            <a:extLst>
              <a:ext uri="{FF2B5EF4-FFF2-40B4-BE49-F238E27FC236}">
                <a16:creationId xmlns:a16="http://schemas.microsoft.com/office/drawing/2014/main" id="{A33721E7-649A-41DF-B6A8-CB5822462764}"/>
              </a:ext>
            </a:extLst>
          </p:cNvPr>
          <p:cNvSpPr/>
          <p:nvPr/>
        </p:nvSpPr>
        <p:spPr>
          <a:xfrm>
            <a:off x="2467114" y="916607"/>
            <a:ext cx="2647944" cy="461333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DB569D5-2447-4354-8430-20A0DE4ECAD2}"/>
              </a:ext>
            </a:extLst>
          </p:cNvPr>
          <p:cNvSpPr/>
          <p:nvPr/>
        </p:nvSpPr>
        <p:spPr>
          <a:xfrm>
            <a:off x="6785909" y="1567696"/>
            <a:ext cx="2447056" cy="33125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Right 40">
            <a:extLst>
              <a:ext uri="{FF2B5EF4-FFF2-40B4-BE49-F238E27FC236}">
                <a16:creationId xmlns:a16="http://schemas.microsoft.com/office/drawing/2014/main" id="{8C3873EA-7EFE-481A-A4F3-FDF73593598A}"/>
              </a:ext>
            </a:extLst>
          </p:cNvPr>
          <p:cNvSpPr/>
          <p:nvPr/>
        </p:nvSpPr>
        <p:spPr>
          <a:xfrm>
            <a:off x="1048968" y="2730284"/>
            <a:ext cx="933023" cy="7509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2" name="Arrow: Right 41">
            <a:extLst>
              <a:ext uri="{FF2B5EF4-FFF2-40B4-BE49-F238E27FC236}">
                <a16:creationId xmlns:a16="http://schemas.microsoft.com/office/drawing/2014/main" id="{A3806D81-6DAC-4470-A5FD-F1EBBD88ECE4}"/>
              </a:ext>
            </a:extLst>
          </p:cNvPr>
          <p:cNvSpPr/>
          <p:nvPr/>
        </p:nvSpPr>
        <p:spPr>
          <a:xfrm>
            <a:off x="10078282" y="2779702"/>
            <a:ext cx="929445" cy="7509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TextBox 20">
            <a:extLst>
              <a:ext uri="{FF2B5EF4-FFF2-40B4-BE49-F238E27FC236}">
                <a16:creationId xmlns:a16="http://schemas.microsoft.com/office/drawing/2014/main" id="{B29D3C0D-09B4-411A-9455-5D04B65129C3}"/>
              </a:ext>
            </a:extLst>
          </p:cNvPr>
          <p:cNvSpPr txBox="1"/>
          <p:nvPr/>
        </p:nvSpPr>
        <p:spPr>
          <a:xfrm>
            <a:off x="71120" y="6441440"/>
            <a:ext cx="453970" cy="369332"/>
          </a:xfrm>
          <a:prstGeom prst="rect">
            <a:avLst/>
          </a:prstGeom>
          <a:noFill/>
        </p:spPr>
        <p:txBody>
          <a:bodyPr wrap="none" rtlCol="0">
            <a:spAutoFit/>
          </a:bodyPr>
          <a:lstStyle/>
          <a:p>
            <a:r>
              <a:rPr lang="en-US" dirty="0">
                <a:solidFill>
                  <a:schemeClr val="bg1"/>
                </a:solidFill>
              </a:rPr>
              <a:t>12</a:t>
            </a:r>
          </a:p>
        </p:txBody>
      </p:sp>
    </p:spTree>
    <p:extLst>
      <p:ext uri="{BB962C8B-B14F-4D97-AF65-F5344CB8AC3E}">
        <p14:creationId xmlns:p14="http://schemas.microsoft.com/office/powerpoint/2010/main" val="17829072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a:xfrm>
            <a:off x="1389709" y="5748819"/>
            <a:ext cx="3086115" cy="966114"/>
          </a:xfrm>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820882" y="62345"/>
            <a:ext cx="11035145"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Material Selection Charts</a:t>
            </a:r>
          </a:p>
        </p:txBody>
      </p:sp>
      <p:pic>
        <p:nvPicPr>
          <p:cNvPr id="3" name="Picture 2" descr="Diagram&#10;&#10;Description automatically generated">
            <a:extLst>
              <a:ext uri="{FF2B5EF4-FFF2-40B4-BE49-F238E27FC236}">
                <a16:creationId xmlns:a16="http://schemas.microsoft.com/office/drawing/2014/main" id="{99D24C2A-9E70-495E-939E-BC3F83966B5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785013" y="1222681"/>
            <a:ext cx="5553441" cy="4267166"/>
          </a:xfrm>
          <a:prstGeom prst="rect">
            <a:avLst/>
          </a:prstGeom>
        </p:spPr>
      </p:pic>
      <p:sp>
        <p:nvSpPr>
          <p:cNvPr id="7" name="TextBox 6">
            <a:extLst>
              <a:ext uri="{FF2B5EF4-FFF2-40B4-BE49-F238E27FC236}">
                <a16:creationId xmlns:a16="http://schemas.microsoft.com/office/drawing/2014/main" id="{C244FFD6-0E08-4622-A5DF-7EFE3117EE82}"/>
              </a:ext>
            </a:extLst>
          </p:cNvPr>
          <p:cNvSpPr txBox="1"/>
          <p:nvPr/>
        </p:nvSpPr>
        <p:spPr>
          <a:xfrm>
            <a:off x="2823076" y="992236"/>
            <a:ext cx="3160024" cy="830997"/>
          </a:xfrm>
          <a:prstGeom prst="rect">
            <a:avLst/>
          </a:prstGeom>
          <a:noFill/>
        </p:spPr>
        <p:txBody>
          <a:bodyPr wrap="square" rtlCol="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Case III</a:t>
            </a:r>
          </a:p>
          <a:p>
            <a:endParaRPr lang="en-US" sz="2400" dirty="0"/>
          </a:p>
        </p:txBody>
      </p:sp>
      <p:sp>
        <p:nvSpPr>
          <p:cNvPr id="9" name="TextBox 8">
            <a:extLst>
              <a:ext uri="{FF2B5EF4-FFF2-40B4-BE49-F238E27FC236}">
                <a16:creationId xmlns:a16="http://schemas.microsoft.com/office/drawing/2014/main" id="{7588020C-DC4F-48CF-A9C7-957FEC4AC5FD}"/>
              </a:ext>
            </a:extLst>
          </p:cNvPr>
          <p:cNvSpPr txBox="1"/>
          <p:nvPr/>
        </p:nvSpPr>
        <p:spPr>
          <a:xfrm>
            <a:off x="8641819" y="919512"/>
            <a:ext cx="1849582" cy="461665"/>
          </a:xfrm>
          <a:prstGeom prst="rect">
            <a:avLst/>
          </a:prstGeom>
          <a:noFill/>
        </p:spPr>
        <p:txBody>
          <a:bodyPr wrap="square" rtlCol="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Case IV (A)</a:t>
            </a:r>
          </a:p>
        </p:txBody>
      </p:sp>
      <p:pic>
        <p:nvPicPr>
          <p:cNvPr id="11" name="Picture 10" descr="Diagram&#10;&#10;Description automatically generated">
            <a:extLst>
              <a:ext uri="{FF2B5EF4-FFF2-40B4-BE49-F238E27FC236}">
                <a16:creationId xmlns:a16="http://schemas.microsoft.com/office/drawing/2014/main" id="{43E407A5-3421-4008-9286-01663DA30884}"/>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t="6260"/>
          <a:stretch/>
        </p:blipFill>
        <p:spPr>
          <a:xfrm>
            <a:off x="6641062" y="1381177"/>
            <a:ext cx="5550938" cy="4267166"/>
          </a:xfrm>
          <a:prstGeom prst="rect">
            <a:avLst/>
          </a:prstGeom>
        </p:spPr>
      </p:pic>
      <p:cxnSp>
        <p:nvCxnSpPr>
          <p:cNvPr id="10" name="Straight Connector 9">
            <a:extLst>
              <a:ext uri="{FF2B5EF4-FFF2-40B4-BE49-F238E27FC236}">
                <a16:creationId xmlns:a16="http://schemas.microsoft.com/office/drawing/2014/main" id="{8EB74947-1524-485F-94E2-41D8D82C876F}"/>
              </a:ext>
            </a:extLst>
          </p:cNvPr>
          <p:cNvCxnSpPr>
            <a:cxnSpLocks/>
          </p:cNvCxnSpPr>
          <p:nvPr/>
        </p:nvCxnSpPr>
        <p:spPr>
          <a:xfrm flipH="1">
            <a:off x="5082540" y="1472617"/>
            <a:ext cx="53340" cy="3686123"/>
          </a:xfrm>
          <a:prstGeom prst="line">
            <a:avLst/>
          </a:prstGeom>
        </p:spPr>
        <p:style>
          <a:lnRef idx="3">
            <a:schemeClr val="accent5"/>
          </a:lnRef>
          <a:fillRef idx="0">
            <a:schemeClr val="accent5"/>
          </a:fillRef>
          <a:effectRef idx="2">
            <a:schemeClr val="accent5"/>
          </a:effectRef>
          <a:fontRef idx="minor">
            <a:schemeClr val="tx1"/>
          </a:fontRef>
        </p:style>
      </p:cxnSp>
      <p:cxnSp>
        <p:nvCxnSpPr>
          <p:cNvPr id="12" name="Straight Connector 11">
            <a:extLst>
              <a:ext uri="{FF2B5EF4-FFF2-40B4-BE49-F238E27FC236}">
                <a16:creationId xmlns:a16="http://schemas.microsoft.com/office/drawing/2014/main" id="{D302CD6C-9771-46A1-B61D-AAF8247E24BD}"/>
              </a:ext>
            </a:extLst>
          </p:cNvPr>
          <p:cNvCxnSpPr>
            <a:cxnSpLocks/>
          </p:cNvCxnSpPr>
          <p:nvPr/>
        </p:nvCxnSpPr>
        <p:spPr>
          <a:xfrm>
            <a:off x="5501640" y="1381177"/>
            <a:ext cx="0" cy="3777563"/>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a:extLst>
              <a:ext uri="{FF2B5EF4-FFF2-40B4-BE49-F238E27FC236}">
                <a16:creationId xmlns:a16="http://schemas.microsoft.com/office/drawing/2014/main" id="{E06E39F8-B97C-4F2E-ACCF-EF32415983B7}"/>
              </a:ext>
            </a:extLst>
          </p:cNvPr>
          <p:cNvCxnSpPr/>
          <p:nvPr/>
        </p:nvCxnSpPr>
        <p:spPr>
          <a:xfrm>
            <a:off x="5115560" y="1688012"/>
            <a:ext cx="0" cy="1605280"/>
          </a:xfrm>
          <a:prstGeom prst="line">
            <a:avLst/>
          </a:prstGeom>
          <a:ln>
            <a:solidFill>
              <a:srgbClr val="FFFF00"/>
            </a:solidFill>
          </a:ln>
        </p:spPr>
        <p:style>
          <a:lnRef idx="3">
            <a:schemeClr val="accent4"/>
          </a:lnRef>
          <a:fillRef idx="0">
            <a:schemeClr val="accent4"/>
          </a:fillRef>
          <a:effectRef idx="2">
            <a:schemeClr val="accent4"/>
          </a:effectRef>
          <a:fontRef idx="minor">
            <a:schemeClr val="tx1"/>
          </a:fontRef>
        </p:style>
      </p:cxnSp>
      <p:cxnSp>
        <p:nvCxnSpPr>
          <p:cNvPr id="15" name="Straight Connector 14">
            <a:extLst>
              <a:ext uri="{FF2B5EF4-FFF2-40B4-BE49-F238E27FC236}">
                <a16:creationId xmlns:a16="http://schemas.microsoft.com/office/drawing/2014/main" id="{F4AFC0C2-629B-4135-91E2-4D9959D5F11C}"/>
              </a:ext>
            </a:extLst>
          </p:cNvPr>
          <p:cNvCxnSpPr/>
          <p:nvPr/>
        </p:nvCxnSpPr>
        <p:spPr>
          <a:xfrm>
            <a:off x="5501640" y="1413692"/>
            <a:ext cx="0" cy="1605280"/>
          </a:xfrm>
          <a:prstGeom prst="line">
            <a:avLst/>
          </a:prstGeom>
          <a:ln>
            <a:solidFill>
              <a:srgbClr val="FFFF00"/>
            </a:solidFill>
          </a:ln>
        </p:spPr>
        <p:style>
          <a:lnRef idx="3">
            <a:schemeClr val="accent4"/>
          </a:lnRef>
          <a:fillRef idx="0">
            <a:schemeClr val="accent4"/>
          </a:fillRef>
          <a:effectRef idx="2">
            <a:schemeClr val="accent4"/>
          </a:effectRef>
          <a:fontRef idx="minor">
            <a:schemeClr val="tx1"/>
          </a:fontRef>
        </p:style>
      </p:cxnSp>
      <p:cxnSp>
        <p:nvCxnSpPr>
          <p:cNvPr id="16" name="Straight Connector 15">
            <a:extLst>
              <a:ext uri="{FF2B5EF4-FFF2-40B4-BE49-F238E27FC236}">
                <a16:creationId xmlns:a16="http://schemas.microsoft.com/office/drawing/2014/main" id="{5C252EC4-E72A-4992-B16A-FBBEB4529342}"/>
              </a:ext>
            </a:extLst>
          </p:cNvPr>
          <p:cNvCxnSpPr>
            <a:cxnSpLocks/>
          </p:cNvCxnSpPr>
          <p:nvPr/>
        </p:nvCxnSpPr>
        <p:spPr>
          <a:xfrm flipV="1">
            <a:off x="5109210" y="2995005"/>
            <a:ext cx="415290" cy="296725"/>
          </a:xfrm>
          <a:prstGeom prst="line">
            <a:avLst/>
          </a:prstGeom>
          <a:ln>
            <a:solidFill>
              <a:srgbClr val="FFFF00"/>
            </a:solidFill>
          </a:ln>
        </p:spPr>
        <p:style>
          <a:lnRef idx="3">
            <a:schemeClr val="accent4"/>
          </a:lnRef>
          <a:fillRef idx="0">
            <a:schemeClr val="accent4"/>
          </a:fillRef>
          <a:effectRef idx="2">
            <a:schemeClr val="accent4"/>
          </a:effectRef>
          <a:fontRef idx="minor">
            <a:schemeClr val="tx1"/>
          </a:fontRef>
        </p:style>
      </p:cxnSp>
      <p:cxnSp>
        <p:nvCxnSpPr>
          <p:cNvPr id="17" name="Straight Connector 16">
            <a:extLst>
              <a:ext uri="{FF2B5EF4-FFF2-40B4-BE49-F238E27FC236}">
                <a16:creationId xmlns:a16="http://schemas.microsoft.com/office/drawing/2014/main" id="{C39094BC-6612-4406-B782-5906DEBC1552}"/>
              </a:ext>
            </a:extLst>
          </p:cNvPr>
          <p:cNvCxnSpPr>
            <a:cxnSpLocks/>
          </p:cNvCxnSpPr>
          <p:nvPr/>
        </p:nvCxnSpPr>
        <p:spPr>
          <a:xfrm flipV="1">
            <a:off x="5112295" y="1413692"/>
            <a:ext cx="415290" cy="296725"/>
          </a:xfrm>
          <a:prstGeom prst="line">
            <a:avLst/>
          </a:prstGeom>
          <a:ln>
            <a:solidFill>
              <a:srgbClr val="FFFF00"/>
            </a:solidFill>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152273FD-5BDC-4823-95AD-EDF4D3A51593}"/>
              </a:ext>
            </a:extLst>
          </p:cNvPr>
          <p:cNvSpPr txBox="1"/>
          <p:nvPr/>
        </p:nvSpPr>
        <p:spPr>
          <a:xfrm>
            <a:off x="71120" y="6441440"/>
            <a:ext cx="451919" cy="369332"/>
          </a:xfrm>
          <a:prstGeom prst="rect">
            <a:avLst/>
          </a:prstGeom>
          <a:noFill/>
        </p:spPr>
        <p:txBody>
          <a:bodyPr wrap="none" rtlCol="0">
            <a:spAutoFit/>
          </a:bodyPr>
          <a:lstStyle/>
          <a:p>
            <a:r>
              <a:rPr lang="en-US" dirty="0">
                <a:solidFill>
                  <a:schemeClr val="bg1"/>
                </a:solidFill>
              </a:rPr>
              <a:t>13</a:t>
            </a:r>
          </a:p>
        </p:txBody>
      </p:sp>
    </p:spTree>
    <p:extLst>
      <p:ext uri="{BB962C8B-B14F-4D97-AF65-F5344CB8AC3E}">
        <p14:creationId xmlns:p14="http://schemas.microsoft.com/office/powerpoint/2010/main" val="34448555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949375" y="-66879"/>
            <a:ext cx="11035145" cy="830997"/>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Screening Process</a:t>
            </a:r>
          </a:p>
        </p:txBody>
      </p:sp>
      <p:sp>
        <p:nvSpPr>
          <p:cNvPr id="9" name="Rectangle: Rounded Corners 8">
            <a:extLst>
              <a:ext uri="{FF2B5EF4-FFF2-40B4-BE49-F238E27FC236}">
                <a16:creationId xmlns:a16="http://schemas.microsoft.com/office/drawing/2014/main" id="{8508B80B-8204-42A3-BAC1-B1699127149C}"/>
              </a:ext>
            </a:extLst>
          </p:cNvPr>
          <p:cNvSpPr/>
          <p:nvPr/>
        </p:nvSpPr>
        <p:spPr>
          <a:xfrm>
            <a:off x="969066" y="4604990"/>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Metals</a:t>
            </a:r>
          </a:p>
        </p:txBody>
      </p:sp>
      <p:sp>
        <p:nvSpPr>
          <p:cNvPr id="10" name="Rectangle: Rounded Corners 9">
            <a:extLst>
              <a:ext uri="{FF2B5EF4-FFF2-40B4-BE49-F238E27FC236}">
                <a16:creationId xmlns:a16="http://schemas.microsoft.com/office/drawing/2014/main" id="{CA67781F-E3CF-4938-9D07-5C9185AB6336}"/>
              </a:ext>
            </a:extLst>
          </p:cNvPr>
          <p:cNvSpPr/>
          <p:nvPr/>
        </p:nvSpPr>
        <p:spPr>
          <a:xfrm>
            <a:off x="3912559" y="2816141"/>
            <a:ext cx="1769918" cy="5507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CFRP</a:t>
            </a:r>
          </a:p>
        </p:txBody>
      </p:sp>
      <p:sp>
        <p:nvSpPr>
          <p:cNvPr id="11" name="Rectangle: Rounded Corners 10">
            <a:extLst>
              <a:ext uri="{FF2B5EF4-FFF2-40B4-BE49-F238E27FC236}">
                <a16:creationId xmlns:a16="http://schemas.microsoft.com/office/drawing/2014/main" id="{55EC7434-D8BC-4780-A6A0-7ED9D71D854E}"/>
              </a:ext>
            </a:extLst>
          </p:cNvPr>
          <p:cNvSpPr/>
          <p:nvPr/>
        </p:nvSpPr>
        <p:spPr>
          <a:xfrm>
            <a:off x="3938161" y="3618945"/>
            <a:ext cx="1769918" cy="31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Alloy Steels</a:t>
            </a:r>
          </a:p>
        </p:txBody>
      </p:sp>
      <p:sp>
        <p:nvSpPr>
          <p:cNvPr id="12" name="Rectangle: Rounded Corners 11">
            <a:extLst>
              <a:ext uri="{FF2B5EF4-FFF2-40B4-BE49-F238E27FC236}">
                <a16:creationId xmlns:a16="http://schemas.microsoft.com/office/drawing/2014/main" id="{83DD6741-7C3D-4C0E-8912-DFDB84716FD5}"/>
              </a:ext>
            </a:extLst>
          </p:cNvPr>
          <p:cNvSpPr/>
          <p:nvPr/>
        </p:nvSpPr>
        <p:spPr>
          <a:xfrm>
            <a:off x="3938161" y="3959877"/>
            <a:ext cx="1769918" cy="286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Carbon Steel</a:t>
            </a:r>
          </a:p>
        </p:txBody>
      </p:sp>
      <p:sp>
        <p:nvSpPr>
          <p:cNvPr id="14" name="Rectangle: Rounded Corners 13">
            <a:extLst>
              <a:ext uri="{FF2B5EF4-FFF2-40B4-BE49-F238E27FC236}">
                <a16:creationId xmlns:a16="http://schemas.microsoft.com/office/drawing/2014/main" id="{7F3C77C3-5E8A-4E72-9171-E567B85F2F9B}"/>
              </a:ext>
            </a:extLst>
          </p:cNvPr>
          <p:cNvSpPr/>
          <p:nvPr/>
        </p:nvSpPr>
        <p:spPr>
          <a:xfrm>
            <a:off x="3920845" y="4295568"/>
            <a:ext cx="1769918" cy="286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Cast Iron</a:t>
            </a:r>
          </a:p>
        </p:txBody>
      </p:sp>
      <p:sp>
        <p:nvSpPr>
          <p:cNvPr id="15" name="Rectangle: Rounded Corners 14">
            <a:extLst>
              <a:ext uri="{FF2B5EF4-FFF2-40B4-BE49-F238E27FC236}">
                <a16:creationId xmlns:a16="http://schemas.microsoft.com/office/drawing/2014/main" id="{DA1A3503-61C4-4CB9-BD08-BEE42D335AF9}"/>
              </a:ext>
            </a:extLst>
          </p:cNvPr>
          <p:cNvSpPr/>
          <p:nvPr/>
        </p:nvSpPr>
        <p:spPr>
          <a:xfrm>
            <a:off x="3920845" y="4635063"/>
            <a:ext cx="1769918" cy="311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 Alloys</a:t>
            </a:r>
          </a:p>
        </p:txBody>
      </p:sp>
      <p:sp>
        <p:nvSpPr>
          <p:cNvPr id="16" name="Rectangle: Rounded Corners 15">
            <a:extLst>
              <a:ext uri="{FF2B5EF4-FFF2-40B4-BE49-F238E27FC236}">
                <a16:creationId xmlns:a16="http://schemas.microsoft.com/office/drawing/2014/main" id="{9EF6BB02-5485-4DC5-AB28-6AFB833F71C4}"/>
              </a:ext>
            </a:extLst>
          </p:cNvPr>
          <p:cNvSpPr/>
          <p:nvPr/>
        </p:nvSpPr>
        <p:spPr>
          <a:xfrm>
            <a:off x="3938161" y="4999731"/>
            <a:ext cx="1769918" cy="311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Titanium Alloys</a:t>
            </a:r>
          </a:p>
        </p:txBody>
      </p:sp>
      <p:sp>
        <p:nvSpPr>
          <p:cNvPr id="17" name="Rectangle: Rounded Corners 16">
            <a:extLst>
              <a:ext uri="{FF2B5EF4-FFF2-40B4-BE49-F238E27FC236}">
                <a16:creationId xmlns:a16="http://schemas.microsoft.com/office/drawing/2014/main" id="{13671C4A-81CD-40C9-A05B-123623225BC7}"/>
              </a:ext>
            </a:extLst>
          </p:cNvPr>
          <p:cNvSpPr/>
          <p:nvPr/>
        </p:nvSpPr>
        <p:spPr>
          <a:xfrm>
            <a:off x="3938161" y="5366467"/>
            <a:ext cx="1769918" cy="311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Tungsten Alloys</a:t>
            </a:r>
          </a:p>
        </p:txBody>
      </p:sp>
      <p:sp>
        <p:nvSpPr>
          <p:cNvPr id="18" name="Rectangle: Rounded Corners 17">
            <a:extLst>
              <a:ext uri="{FF2B5EF4-FFF2-40B4-BE49-F238E27FC236}">
                <a16:creationId xmlns:a16="http://schemas.microsoft.com/office/drawing/2014/main" id="{6F8500DC-A72E-48D2-B46A-C7AF044DDA79}"/>
              </a:ext>
            </a:extLst>
          </p:cNvPr>
          <p:cNvSpPr/>
          <p:nvPr/>
        </p:nvSpPr>
        <p:spPr>
          <a:xfrm>
            <a:off x="3938161" y="5735494"/>
            <a:ext cx="1769918" cy="311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Stainless Steel</a:t>
            </a:r>
          </a:p>
        </p:txBody>
      </p:sp>
      <p:sp>
        <p:nvSpPr>
          <p:cNvPr id="19" name="Rectangle: Rounded Corners 18">
            <a:extLst>
              <a:ext uri="{FF2B5EF4-FFF2-40B4-BE49-F238E27FC236}">
                <a16:creationId xmlns:a16="http://schemas.microsoft.com/office/drawing/2014/main" id="{1F17B9DD-B685-4F5E-97A5-FF9D3D024964}"/>
              </a:ext>
            </a:extLst>
          </p:cNvPr>
          <p:cNvSpPr/>
          <p:nvPr/>
        </p:nvSpPr>
        <p:spPr>
          <a:xfrm>
            <a:off x="3927770" y="6075416"/>
            <a:ext cx="1752601" cy="209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Nickel Alloys</a:t>
            </a:r>
          </a:p>
        </p:txBody>
      </p:sp>
      <p:sp>
        <p:nvSpPr>
          <p:cNvPr id="20" name="Rectangle: Rounded Corners 19">
            <a:extLst>
              <a:ext uri="{FF2B5EF4-FFF2-40B4-BE49-F238E27FC236}">
                <a16:creationId xmlns:a16="http://schemas.microsoft.com/office/drawing/2014/main" id="{EDBB7383-E65D-4B43-B839-D9F28CC02BFD}"/>
              </a:ext>
            </a:extLst>
          </p:cNvPr>
          <p:cNvSpPr/>
          <p:nvPr/>
        </p:nvSpPr>
        <p:spPr>
          <a:xfrm>
            <a:off x="3938161" y="1112493"/>
            <a:ext cx="1769918" cy="31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a:t>
            </a:r>
            <a:r>
              <a:rPr lang="en-US" baseline="-25000" dirty="0"/>
              <a:t>3</a:t>
            </a:r>
            <a:r>
              <a:rPr lang="en-US" dirty="0"/>
              <a:t>N</a:t>
            </a:r>
            <a:r>
              <a:rPr lang="en-US" baseline="-25000" dirty="0"/>
              <a:t>4</a:t>
            </a:r>
          </a:p>
        </p:txBody>
      </p:sp>
      <p:sp>
        <p:nvSpPr>
          <p:cNvPr id="21" name="Rectangle: Rounded Corners 20">
            <a:extLst>
              <a:ext uri="{FF2B5EF4-FFF2-40B4-BE49-F238E27FC236}">
                <a16:creationId xmlns:a16="http://schemas.microsoft.com/office/drawing/2014/main" id="{FA642AC3-1680-4F09-BAB6-83C8D435B0FF}"/>
              </a:ext>
            </a:extLst>
          </p:cNvPr>
          <p:cNvSpPr/>
          <p:nvPr/>
        </p:nvSpPr>
        <p:spPr>
          <a:xfrm>
            <a:off x="3927771" y="1486834"/>
            <a:ext cx="1769918" cy="31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a:t>
            </a:r>
            <a:r>
              <a:rPr lang="en-US" baseline="-25000" dirty="0"/>
              <a:t>2</a:t>
            </a:r>
            <a:r>
              <a:rPr lang="en-US" dirty="0"/>
              <a:t>O</a:t>
            </a:r>
            <a:r>
              <a:rPr lang="en-US" baseline="-25000" dirty="0"/>
              <a:t>3</a:t>
            </a:r>
          </a:p>
        </p:txBody>
      </p:sp>
      <p:sp>
        <p:nvSpPr>
          <p:cNvPr id="22" name="Rectangle: Rounded Corners 21">
            <a:extLst>
              <a:ext uri="{FF2B5EF4-FFF2-40B4-BE49-F238E27FC236}">
                <a16:creationId xmlns:a16="http://schemas.microsoft.com/office/drawing/2014/main" id="{3C26EE86-05A8-4414-8CD8-B4D8A4FD2541}"/>
              </a:ext>
            </a:extLst>
          </p:cNvPr>
          <p:cNvSpPr/>
          <p:nvPr/>
        </p:nvSpPr>
        <p:spPr>
          <a:xfrm>
            <a:off x="3927771" y="1889525"/>
            <a:ext cx="1769918" cy="31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r>
              <a:rPr lang="en-US" baseline="-25000" dirty="0"/>
              <a:t>4</a:t>
            </a:r>
            <a:r>
              <a:rPr lang="en-US" dirty="0"/>
              <a:t>C</a:t>
            </a:r>
            <a:endParaRPr lang="en-US" baseline="-25000" dirty="0"/>
          </a:p>
        </p:txBody>
      </p:sp>
      <p:sp>
        <p:nvSpPr>
          <p:cNvPr id="23" name="Rectangle: Rounded Corners 22">
            <a:extLst>
              <a:ext uri="{FF2B5EF4-FFF2-40B4-BE49-F238E27FC236}">
                <a16:creationId xmlns:a16="http://schemas.microsoft.com/office/drawing/2014/main" id="{593D14BA-BB71-4466-A8E5-056316B6B234}"/>
              </a:ext>
            </a:extLst>
          </p:cNvPr>
          <p:cNvSpPr/>
          <p:nvPr/>
        </p:nvSpPr>
        <p:spPr>
          <a:xfrm>
            <a:off x="3927771" y="2292216"/>
            <a:ext cx="1769918" cy="31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SiC</a:t>
            </a:r>
            <a:endParaRPr lang="en-US" baseline="-25000" dirty="0"/>
          </a:p>
        </p:txBody>
      </p:sp>
      <p:sp>
        <p:nvSpPr>
          <p:cNvPr id="24" name="Rectangle: Rounded Corners 23">
            <a:extLst>
              <a:ext uri="{FF2B5EF4-FFF2-40B4-BE49-F238E27FC236}">
                <a16:creationId xmlns:a16="http://schemas.microsoft.com/office/drawing/2014/main" id="{BDE3D7C7-710C-4D87-999F-B03BCCADAF11}"/>
              </a:ext>
            </a:extLst>
          </p:cNvPr>
          <p:cNvSpPr/>
          <p:nvPr/>
        </p:nvSpPr>
        <p:spPr>
          <a:xfrm>
            <a:off x="969068" y="2957117"/>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Composites</a:t>
            </a:r>
          </a:p>
        </p:txBody>
      </p:sp>
      <p:sp>
        <p:nvSpPr>
          <p:cNvPr id="25" name="Rectangle: Rounded Corners 24">
            <a:extLst>
              <a:ext uri="{FF2B5EF4-FFF2-40B4-BE49-F238E27FC236}">
                <a16:creationId xmlns:a16="http://schemas.microsoft.com/office/drawing/2014/main" id="{3ED96C65-C0DE-476D-B13C-F11C08991572}"/>
              </a:ext>
            </a:extLst>
          </p:cNvPr>
          <p:cNvSpPr/>
          <p:nvPr/>
        </p:nvSpPr>
        <p:spPr>
          <a:xfrm>
            <a:off x="969067" y="1523430"/>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Ceramics</a:t>
            </a:r>
          </a:p>
        </p:txBody>
      </p:sp>
      <p:sp>
        <p:nvSpPr>
          <p:cNvPr id="27" name="Rectangle: Rounded Corners 26">
            <a:extLst>
              <a:ext uri="{FF2B5EF4-FFF2-40B4-BE49-F238E27FC236}">
                <a16:creationId xmlns:a16="http://schemas.microsoft.com/office/drawing/2014/main" id="{05E7702D-1597-4A24-901D-A0368FBC455A}"/>
              </a:ext>
            </a:extLst>
          </p:cNvPr>
          <p:cNvSpPr/>
          <p:nvPr/>
        </p:nvSpPr>
        <p:spPr>
          <a:xfrm>
            <a:off x="7014188" y="2728095"/>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Composites</a:t>
            </a:r>
          </a:p>
        </p:txBody>
      </p:sp>
      <p:sp>
        <p:nvSpPr>
          <p:cNvPr id="28" name="Rectangle: Rounded Corners 27">
            <a:extLst>
              <a:ext uri="{FF2B5EF4-FFF2-40B4-BE49-F238E27FC236}">
                <a16:creationId xmlns:a16="http://schemas.microsoft.com/office/drawing/2014/main" id="{FF12D519-B9D4-44E0-9478-CA7D2CF17728}"/>
              </a:ext>
            </a:extLst>
          </p:cNvPr>
          <p:cNvSpPr/>
          <p:nvPr/>
        </p:nvSpPr>
        <p:spPr>
          <a:xfrm>
            <a:off x="7014187" y="1603465"/>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Ceramics</a:t>
            </a:r>
          </a:p>
        </p:txBody>
      </p:sp>
      <p:sp>
        <p:nvSpPr>
          <p:cNvPr id="29" name="Rectangle: Rounded Corners 28">
            <a:extLst>
              <a:ext uri="{FF2B5EF4-FFF2-40B4-BE49-F238E27FC236}">
                <a16:creationId xmlns:a16="http://schemas.microsoft.com/office/drawing/2014/main" id="{B39045B6-B950-44C7-9350-F56F9312B129}"/>
              </a:ext>
            </a:extLst>
          </p:cNvPr>
          <p:cNvSpPr/>
          <p:nvPr/>
        </p:nvSpPr>
        <p:spPr>
          <a:xfrm>
            <a:off x="7014189" y="3852725"/>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Metals</a:t>
            </a:r>
          </a:p>
        </p:txBody>
      </p:sp>
      <p:sp>
        <p:nvSpPr>
          <p:cNvPr id="30" name="Rectangle: Rounded Corners 29">
            <a:extLst>
              <a:ext uri="{FF2B5EF4-FFF2-40B4-BE49-F238E27FC236}">
                <a16:creationId xmlns:a16="http://schemas.microsoft.com/office/drawing/2014/main" id="{2F3D248B-617E-411C-BC5E-60C57B834BA2}"/>
              </a:ext>
            </a:extLst>
          </p:cNvPr>
          <p:cNvSpPr/>
          <p:nvPr/>
        </p:nvSpPr>
        <p:spPr>
          <a:xfrm>
            <a:off x="10087277" y="2688709"/>
            <a:ext cx="1769918" cy="5507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CFRP</a:t>
            </a:r>
          </a:p>
        </p:txBody>
      </p:sp>
      <p:sp>
        <p:nvSpPr>
          <p:cNvPr id="31" name="Rectangle: Rounded Corners 30">
            <a:extLst>
              <a:ext uri="{FF2B5EF4-FFF2-40B4-BE49-F238E27FC236}">
                <a16:creationId xmlns:a16="http://schemas.microsoft.com/office/drawing/2014/main" id="{35E31058-D786-4B24-9239-09B84FFA399C}"/>
              </a:ext>
            </a:extLst>
          </p:cNvPr>
          <p:cNvSpPr/>
          <p:nvPr/>
        </p:nvSpPr>
        <p:spPr>
          <a:xfrm>
            <a:off x="10116809" y="1675854"/>
            <a:ext cx="1769918" cy="31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SiC</a:t>
            </a:r>
            <a:endParaRPr lang="en-US" baseline="-25000" dirty="0"/>
          </a:p>
        </p:txBody>
      </p:sp>
      <p:sp>
        <p:nvSpPr>
          <p:cNvPr id="32" name="Rectangle: Rounded Corners 31">
            <a:extLst>
              <a:ext uri="{FF2B5EF4-FFF2-40B4-BE49-F238E27FC236}">
                <a16:creationId xmlns:a16="http://schemas.microsoft.com/office/drawing/2014/main" id="{9A150D84-400A-4898-88D3-92C9802D17E4}"/>
              </a:ext>
            </a:extLst>
          </p:cNvPr>
          <p:cNvSpPr/>
          <p:nvPr/>
        </p:nvSpPr>
        <p:spPr>
          <a:xfrm>
            <a:off x="10116809" y="2096297"/>
            <a:ext cx="1769918" cy="31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a:t>
            </a:r>
            <a:r>
              <a:rPr lang="en-US" baseline="-25000" dirty="0"/>
              <a:t>2</a:t>
            </a:r>
            <a:r>
              <a:rPr lang="en-US" dirty="0"/>
              <a:t>O</a:t>
            </a:r>
            <a:r>
              <a:rPr lang="en-US" baseline="-25000" dirty="0"/>
              <a:t>3</a:t>
            </a:r>
          </a:p>
        </p:txBody>
      </p:sp>
      <p:sp>
        <p:nvSpPr>
          <p:cNvPr id="33" name="Rectangle: Rounded Corners 32">
            <a:extLst>
              <a:ext uri="{FF2B5EF4-FFF2-40B4-BE49-F238E27FC236}">
                <a16:creationId xmlns:a16="http://schemas.microsoft.com/office/drawing/2014/main" id="{B1533136-56C0-4F1E-B94A-9E91A4084B89}"/>
              </a:ext>
            </a:extLst>
          </p:cNvPr>
          <p:cNvSpPr/>
          <p:nvPr/>
        </p:nvSpPr>
        <p:spPr>
          <a:xfrm>
            <a:off x="10116809" y="3684276"/>
            <a:ext cx="1769918" cy="311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Titanium Alloys</a:t>
            </a:r>
          </a:p>
        </p:txBody>
      </p:sp>
      <p:sp>
        <p:nvSpPr>
          <p:cNvPr id="34" name="Rectangle: Rounded Corners 33">
            <a:extLst>
              <a:ext uri="{FF2B5EF4-FFF2-40B4-BE49-F238E27FC236}">
                <a16:creationId xmlns:a16="http://schemas.microsoft.com/office/drawing/2014/main" id="{3E99BB61-0163-479F-8263-67030BDE2BBB}"/>
              </a:ext>
            </a:extLst>
          </p:cNvPr>
          <p:cNvSpPr/>
          <p:nvPr/>
        </p:nvSpPr>
        <p:spPr>
          <a:xfrm>
            <a:off x="10125467" y="4097436"/>
            <a:ext cx="1752601" cy="209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Nickel Alloys</a:t>
            </a:r>
          </a:p>
        </p:txBody>
      </p:sp>
      <p:sp>
        <p:nvSpPr>
          <p:cNvPr id="35" name="Rectangle: Rounded Corners 34">
            <a:extLst>
              <a:ext uri="{FF2B5EF4-FFF2-40B4-BE49-F238E27FC236}">
                <a16:creationId xmlns:a16="http://schemas.microsoft.com/office/drawing/2014/main" id="{B3358EDE-39FA-40D5-B4DD-40CA3B010FD6}"/>
              </a:ext>
            </a:extLst>
          </p:cNvPr>
          <p:cNvSpPr/>
          <p:nvPr/>
        </p:nvSpPr>
        <p:spPr>
          <a:xfrm>
            <a:off x="10134126" y="4401371"/>
            <a:ext cx="1769918" cy="311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Tungsten Alloys</a:t>
            </a:r>
          </a:p>
        </p:txBody>
      </p:sp>
      <p:sp>
        <p:nvSpPr>
          <p:cNvPr id="36" name="Rectangle: Rounded Corners 35">
            <a:extLst>
              <a:ext uri="{FF2B5EF4-FFF2-40B4-BE49-F238E27FC236}">
                <a16:creationId xmlns:a16="http://schemas.microsoft.com/office/drawing/2014/main" id="{8483C7F0-ECCE-46F9-87DE-0FB49428A61C}"/>
              </a:ext>
            </a:extLst>
          </p:cNvPr>
          <p:cNvSpPr/>
          <p:nvPr/>
        </p:nvSpPr>
        <p:spPr>
          <a:xfrm>
            <a:off x="10134126" y="4776803"/>
            <a:ext cx="1769918" cy="311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Stainless Steel</a:t>
            </a:r>
          </a:p>
        </p:txBody>
      </p:sp>
      <p:sp>
        <p:nvSpPr>
          <p:cNvPr id="37" name="Arrow: Right 36">
            <a:extLst>
              <a:ext uri="{FF2B5EF4-FFF2-40B4-BE49-F238E27FC236}">
                <a16:creationId xmlns:a16="http://schemas.microsoft.com/office/drawing/2014/main" id="{0E2B95A7-5F04-4F76-8B80-63584F696EB7}"/>
              </a:ext>
            </a:extLst>
          </p:cNvPr>
          <p:cNvSpPr/>
          <p:nvPr/>
        </p:nvSpPr>
        <p:spPr>
          <a:xfrm>
            <a:off x="9271417" y="2685549"/>
            <a:ext cx="723240" cy="7634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7F757263-7E9C-4073-81A4-5427D861D1A7}"/>
              </a:ext>
            </a:extLst>
          </p:cNvPr>
          <p:cNvSpPr/>
          <p:nvPr/>
        </p:nvSpPr>
        <p:spPr>
          <a:xfrm>
            <a:off x="6887001" y="981093"/>
            <a:ext cx="5238906" cy="4356338"/>
          </a:xfrm>
          <a:prstGeom prst="roundRect">
            <a:avLst>
              <a:gd name="adj" fmla="val 1740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38A46594-A253-4AB0-AD08-31B0C48A554F}"/>
              </a:ext>
            </a:extLst>
          </p:cNvPr>
          <p:cNvSpPr/>
          <p:nvPr/>
        </p:nvSpPr>
        <p:spPr>
          <a:xfrm>
            <a:off x="696191" y="864938"/>
            <a:ext cx="5238906" cy="573328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06E59D8C-6779-4BAC-9B86-73FD5B5C56A9}"/>
              </a:ext>
            </a:extLst>
          </p:cNvPr>
          <p:cNvSpPr/>
          <p:nvPr/>
        </p:nvSpPr>
        <p:spPr>
          <a:xfrm>
            <a:off x="6090967" y="2710890"/>
            <a:ext cx="723240" cy="7634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a:t>
            </a:r>
          </a:p>
        </p:txBody>
      </p:sp>
      <p:sp>
        <p:nvSpPr>
          <p:cNvPr id="41" name="Rectangle: Rounded Corners 40">
            <a:extLst>
              <a:ext uri="{FF2B5EF4-FFF2-40B4-BE49-F238E27FC236}">
                <a16:creationId xmlns:a16="http://schemas.microsoft.com/office/drawing/2014/main" id="{6B23290C-E022-48E0-9125-9A430971C1C0}"/>
              </a:ext>
            </a:extLst>
          </p:cNvPr>
          <p:cNvSpPr/>
          <p:nvPr/>
        </p:nvSpPr>
        <p:spPr>
          <a:xfrm>
            <a:off x="10087277" y="1277915"/>
            <a:ext cx="1769918" cy="31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a:t>
            </a:r>
            <a:r>
              <a:rPr lang="en-US" baseline="-25000" dirty="0"/>
              <a:t>3</a:t>
            </a:r>
            <a:r>
              <a:rPr lang="en-US" dirty="0"/>
              <a:t>N</a:t>
            </a:r>
            <a:r>
              <a:rPr lang="en-US" baseline="-25000" dirty="0"/>
              <a:t>4</a:t>
            </a:r>
          </a:p>
        </p:txBody>
      </p:sp>
      <p:sp>
        <p:nvSpPr>
          <p:cNvPr id="42" name="TextBox 41">
            <a:extLst>
              <a:ext uri="{FF2B5EF4-FFF2-40B4-BE49-F238E27FC236}">
                <a16:creationId xmlns:a16="http://schemas.microsoft.com/office/drawing/2014/main" id="{83788B19-498B-4CD6-A338-8863E82200EE}"/>
              </a:ext>
            </a:extLst>
          </p:cNvPr>
          <p:cNvSpPr txBox="1"/>
          <p:nvPr/>
        </p:nvSpPr>
        <p:spPr>
          <a:xfrm>
            <a:off x="71120" y="6441440"/>
            <a:ext cx="446532" cy="369332"/>
          </a:xfrm>
          <a:prstGeom prst="rect">
            <a:avLst/>
          </a:prstGeom>
          <a:noFill/>
        </p:spPr>
        <p:txBody>
          <a:bodyPr wrap="none" rtlCol="0">
            <a:spAutoFit/>
          </a:bodyPr>
          <a:lstStyle/>
          <a:p>
            <a:r>
              <a:rPr lang="en-US" dirty="0">
                <a:solidFill>
                  <a:schemeClr val="bg1"/>
                </a:solidFill>
              </a:rPr>
              <a:t>14</a:t>
            </a:r>
          </a:p>
        </p:txBody>
      </p:sp>
    </p:spTree>
    <p:extLst>
      <p:ext uri="{BB962C8B-B14F-4D97-AF65-F5344CB8AC3E}">
        <p14:creationId xmlns:p14="http://schemas.microsoft.com/office/powerpoint/2010/main" val="210030981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a:xfrm>
            <a:off x="1368927" y="5609964"/>
            <a:ext cx="3086115" cy="966114"/>
          </a:xfrm>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820882" y="93518"/>
            <a:ext cx="11035145"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Material Selection Charts</a:t>
            </a:r>
          </a:p>
        </p:txBody>
      </p:sp>
      <p:sp>
        <p:nvSpPr>
          <p:cNvPr id="4" name="TextBox 3">
            <a:extLst>
              <a:ext uri="{FF2B5EF4-FFF2-40B4-BE49-F238E27FC236}">
                <a16:creationId xmlns:a16="http://schemas.microsoft.com/office/drawing/2014/main" id="{FAF237BB-7657-442D-A98F-89E53F757EDD}"/>
              </a:ext>
            </a:extLst>
          </p:cNvPr>
          <p:cNvSpPr txBox="1"/>
          <p:nvPr/>
        </p:nvSpPr>
        <p:spPr>
          <a:xfrm>
            <a:off x="3500938" y="875475"/>
            <a:ext cx="4738254" cy="830997"/>
          </a:xfrm>
          <a:prstGeom prst="rect">
            <a:avLst/>
          </a:prstGeom>
          <a:noFill/>
        </p:spPr>
        <p:txBody>
          <a:bodyPr wrap="square" rtlCol="0">
            <a:spAutoFit/>
          </a:bodyPr>
          <a:lstStyle/>
          <a:p>
            <a:pPr algn="ctr"/>
            <a:r>
              <a:rPr lang="en-US" sz="2400" b="1" dirty="0">
                <a:solidFill>
                  <a:schemeClr val="accent1">
                    <a:lumMod val="50000"/>
                  </a:schemeClr>
                </a:solidFill>
                <a:latin typeface="Times New Roman" panose="02020603050405020304" pitchFamily="18" charset="0"/>
                <a:cs typeface="Times New Roman" panose="02020603050405020304" pitchFamily="18" charset="0"/>
              </a:rPr>
              <a:t>Case IV (B)</a:t>
            </a:r>
          </a:p>
          <a:p>
            <a:pPr algn="ctr"/>
            <a:endParaRPr lang="en-US" sz="2400" dirty="0"/>
          </a:p>
        </p:txBody>
      </p:sp>
      <p:pic>
        <p:nvPicPr>
          <p:cNvPr id="5" name="Picture 4" descr="Diagram&#10;&#10;Description automatically generated">
            <a:extLst>
              <a:ext uri="{FF2B5EF4-FFF2-40B4-BE49-F238E27FC236}">
                <a16:creationId xmlns:a16="http://schemas.microsoft.com/office/drawing/2014/main" id="{2874D123-97EF-4EBA-9351-75A8963530D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2825556" y="1351172"/>
            <a:ext cx="5831667" cy="4478128"/>
          </a:xfrm>
          <a:prstGeom prst="rect">
            <a:avLst/>
          </a:prstGeom>
        </p:spPr>
      </p:pic>
      <p:sp>
        <p:nvSpPr>
          <p:cNvPr id="7" name="TextBox 6">
            <a:extLst>
              <a:ext uri="{FF2B5EF4-FFF2-40B4-BE49-F238E27FC236}">
                <a16:creationId xmlns:a16="http://schemas.microsoft.com/office/drawing/2014/main" id="{BFCBEE6A-AE43-4AAD-9057-180AFF9B90B7}"/>
              </a:ext>
            </a:extLst>
          </p:cNvPr>
          <p:cNvSpPr txBox="1"/>
          <p:nvPr/>
        </p:nvSpPr>
        <p:spPr>
          <a:xfrm>
            <a:off x="71120" y="6441440"/>
            <a:ext cx="450701" cy="369332"/>
          </a:xfrm>
          <a:prstGeom prst="rect">
            <a:avLst/>
          </a:prstGeom>
          <a:noFill/>
        </p:spPr>
        <p:txBody>
          <a:bodyPr wrap="none" rtlCol="0">
            <a:spAutoFit/>
          </a:bodyPr>
          <a:lstStyle/>
          <a:p>
            <a:r>
              <a:rPr lang="en-US" dirty="0">
                <a:solidFill>
                  <a:schemeClr val="bg1"/>
                </a:solidFill>
              </a:rPr>
              <a:t>15</a:t>
            </a:r>
          </a:p>
        </p:txBody>
      </p:sp>
    </p:spTree>
    <p:extLst>
      <p:ext uri="{BB962C8B-B14F-4D97-AF65-F5344CB8AC3E}">
        <p14:creationId xmlns:p14="http://schemas.microsoft.com/office/powerpoint/2010/main" val="18164778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a:xfrm>
            <a:off x="1473099" y="5614188"/>
            <a:ext cx="3086115" cy="966114"/>
          </a:xfrm>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1240323" y="-79831"/>
            <a:ext cx="11035145"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Screening Process</a:t>
            </a:r>
          </a:p>
        </p:txBody>
      </p:sp>
      <p:sp>
        <p:nvSpPr>
          <p:cNvPr id="26" name="Rectangle: Rounded Corners 25">
            <a:extLst>
              <a:ext uri="{FF2B5EF4-FFF2-40B4-BE49-F238E27FC236}">
                <a16:creationId xmlns:a16="http://schemas.microsoft.com/office/drawing/2014/main" id="{AD314C02-3722-4C9D-AFFF-107FDD6162DD}"/>
              </a:ext>
            </a:extLst>
          </p:cNvPr>
          <p:cNvSpPr/>
          <p:nvPr/>
        </p:nvSpPr>
        <p:spPr>
          <a:xfrm>
            <a:off x="7232565" y="4036614"/>
            <a:ext cx="1769918" cy="311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Stainless Steel</a:t>
            </a:r>
          </a:p>
        </p:txBody>
      </p:sp>
      <p:sp>
        <p:nvSpPr>
          <p:cNvPr id="2" name="Rectangle: Rounded Corners 1">
            <a:extLst>
              <a:ext uri="{FF2B5EF4-FFF2-40B4-BE49-F238E27FC236}">
                <a16:creationId xmlns:a16="http://schemas.microsoft.com/office/drawing/2014/main" id="{6C4E91CB-F449-4D71-A922-756C616F174F}"/>
              </a:ext>
            </a:extLst>
          </p:cNvPr>
          <p:cNvSpPr/>
          <p:nvPr/>
        </p:nvSpPr>
        <p:spPr>
          <a:xfrm>
            <a:off x="7038781" y="997856"/>
            <a:ext cx="2125049" cy="413294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8414A06F-2F72-417A-8615-D7D96F0FC3E9}"/>
              </a:ext>
            </a:extLst>
          </p:cNvPr>
          <p:cNvSpPr/>
          <p:nvPr/>
        </p:nvSpPr>
        <p:spPr>
          <a:xfrm>
            <a:off x="7179540" y="1382945"/>
            <a:ext cx="1769918" cy="31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a:t>
            </a:r>
            <a:r>
              <a:rPr lang="en-US" baseline="-25000" dirty="0"/>
              <a:t>2</a:t>
            </a:r>
            <a:r>
              <a:rPr lang="en-US" dirty="0"/>
              <a:t>O</a:t>
            </a:r>
            <a:r>
              <a:rPr lang="en-US" baseline="-25000" dirty="0"/>
              <a:t>3</a:t>
            </a:r>
          </a:p>
        </p:txBody>
      </p:sp>
      <p:sp>
        <p:nvSpPr>
          <p:cNvPr id="24" name="Arrow: Right 23">
            <a:extLst>
              <a:ext uri="{FF2B5EF4-FFF2-40B4-BE49-F238E27FC236}">
                <a16:creationId xmlns:a16="http://schemas.microsoft.com/office/drawing/2014/main" id="{D3201950-6397-4994-B920-646E6B5740F0}"/>
              </a:ext>
            </a:extLst>
          </p:cNvPr>
          <p:cNvSpPr/>
          <p:nvPr/>
        </p:nvSpPr>
        <p:spPr>
          <a:xfrm>
            <a:off x="6241939" y="2876433"/>
            <a:ext cx="723240" cy="630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4B</a:t>
            </a:r>
          </a:p>
        </p:txBody>
      </p:sp>
      <p:sp>
        <p:nvSpPr>
          <p:cNvPr id="28" name="Rectangle: Rounded Corners 27">
            <a:extLst>
              <a:ext uri="{FF2B5EF4-FFF2-40B4-BE49-F238E27FC236}">
                <a16:creationId xmlns:a16="http://schemas.microsoft.com/office/drawing/2014/main" id="{A39E8874-564E-4C2A-A7E1-B699F586434A}"/>
              </a:ext>
            </a:extLst>
          </p:cNvPr>
          <p:cNvSpPr/>
          <p:nvPr/>
        </p:nvSpPr>
        <p:spPr>
          <a:xfrm>
            <a:off x="10171946" y="2966490"/>
            <a:ext cx="1769918" cy="31195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a:t>
            </a:r>
            <a:r>
              <a:rPr lang="en-US" baseline="-25000" dirty="0"/>
              <a:t>2</a:t>
            </a:r>
            <a:r>
              <a:rPr lang="en-US" dirty="0"/>
              <a:t>O</a:t>
            </a:r>
            <a:r>
              <a:rPr lang="en-US" baseline="-25000" dirty="0"/>
              <a:t>3</a:t>
            </a:r>
          </a:p>
        </p:txBody>
      </p:sp>
      <p:sp>
        <p:nvSpPr>
          <p:cNvPr id="11" name="Oval 10">
            <a:extLst>
              <a:ext uri="{FF2B5EF4-FFF2-40B4-BE49-F238E27FC236}">
                <a16:creationId xmlns:a16="http://schemas.microsoft.com/office/drawing/2014/main" id="{7F1AF99A-B1F8-43A3-973F-EA87122B54E5}"/>
              </a:ext>
            </a:extLst>
          </p:cNvPr>
          <p:cNvSpPr/>
          <p:nvPr/>
        </p:nvSpPr>
        <p:spPr>
          <a:xfrm>
            <a:off x="10244111" y="967376"/>
            <a:ext cx="1625588" cy="12963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FINAL MATERIAL</a:t>
            </a:r>
          </a:p>
        </p:txBody>
      </p:sp>
      <p:sp>
        <p:nvSpPr>
          <p:cNvPr id="30" name="Arrow: Right 29">
            <a:extLst>
              <a:ext uri="{FF2B5EF4-FFF2-40B4-BE49-F238E27FC236}">
                <a16:creationId xmlns:a16="http://schemas.microsoft.com/office/drawing/2014/main" id="{127C01CB-82D6-44D8-8510-BEBAF6559A93}"/>
              </a:ext>
            </a:extLst>
          </p:cNvPr>
          <p:cNvSpPr/>
          <p:nvPr/>
        </p:nvSpPr>
        <p:spPr>
          <a:xfrm>
            <a:off x="9266715" y="2876433"/>
            <a:ext cx="829335" cy="630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2" name="Rectangle: Rounded Corners 11">
            <a:extLst>
              <a:ext uri="{FF2B5EF4-FFF2-40B4-BE49-F238E27FC236}">
                <a16:creationId xmlns:a16="http://schemas.microsoft.com/office/drawing/2014/main" id="{F025FF7C-C0CD-4466-A409-7CB00BE6AC9D}"/>
              </a:ext>
            </a:extLst>
          </p:cNvPr>
          <p:cNvSpPr/>
          <p:nvPr/>
        </p:nvSpPr>
        <p:spPr>
          <a:xfrm>
            <a:off x="843083" y="2843843"/>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Composites</a:t>
            </a:r>
          </a:p>
        </p:txBody>
      </p:sp>
      <p:sp>
        <p:nvSpPr>
          <p:cNvPr id="14" name="Rectangle: Rounded Corners 13">
            <a:extLst>
              <a:ext uri="{FF2B5EF4-FFF2-40B4-BE49-F238E27FC236}">
                <a16:creationId xmlns:a16="http://schemas.microsoft.com/office/drawing/2014/main" id="{4380CFD2-925E-46B2-A83F-E2447C2C5210}"/>
              </a:ext>
            </a:extLst>
          </p:cNvPr>
          <p:cNvSpPr/>
          <p:nvPr/>
        </p:nvSpPr>
        <p:spPr>
          <a:xfrm>
            <a:off x="843082" y="1719213"/>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Ceramics</a:t>
            </a:r>
          </a:p>
        </p:txBody>
      </p:sp>
      <p:sp>
        <p:nvSpPr>
          <p:cNvPr id="15" name="Rectangle: Rounded Corners 14">
            <a:extLst>
              <a:ext uri="{FF2B5EF4-FFF2-40B4-BE49-F238E27FC236}">
                <a16:creationId xmlns:a16="http://schemas.microsoft.com/office/drawing/2014/main" id="{7B6BB34C-84E5-4D5D-9138-AABEC6840CE8}"/>
              </a:ext>
            </a:extLst>
          </p:cNvPr>
          <p:cNvSpPr/>
          <p:nvPr/>
        </p:nvSpPr>
        <p:spPr>
          <a:xfrm>
            <a:off x="843084" y="3968473"/>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Metals</a:t>
            </a:r>
          </a:p>
        </p:txBody>
      </p:sp>
      <p:sp>
        <p:nvSpPr>
          <p:cNvPr id="16" name="Rectangle: Rounded Corners 15">
            <a:extLst>
              <a:ext uri="{FF2B5EF4-FFF2-40B4-BE49-F238E27FC236}">
                <a16:creationId xmlns:a16="http://schemas.microsoft.com/office/drawing/2014/main" id="{EE61D275-CBE9-4887-ABD0-0A3882AFA1EF}"/>
              </a:ext>
            </a:extLst>
          </p:cNvPr>
          <p:cNvSpPr/>
          <p:nvPr/>
        </p:nvSpPr>
        <p:spPr>
          <a:xfrm>
            <a:off x="3916172" y="2804457"/>
            <a:ext cx="1769918" cy="5507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CFRP</a:t>
            </a:r>
          </a:p>
        </p:txBody>
      </p:sp>
      <p:sp>
        <p:nvSpPr>
          <p:cNvPr id="17" name="Rectangle: Rounded Corners 16">
            <a:extLst>
              <a:ext uri="{FF2B5EF4-FFF2-40B4-BE49-F238E27FC236}">
                <a16:creationId xmlns:a16="http://schemas.microsoft.com/office/drawing/2014/main" id="{9E910BA9-2F6A-4608-A47E-D4752D1B225C}"/>
              </a:ext>
            </a:extLst>
          </p:cNvPr>
          <p:cNvSpPr/>
          <p:nvPr/>
        </p:nvSpPr>
        <p:spPr>
          <a:xfrm>
            <a:off x="3945704" y="1682617"/>
            <a:ext cx="1769918" cy="31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SiC</a:t>
            </a:r>
            <a:endParaRPr lang="en-US" baseline="-25000" dirty="0"/>
          </a:p>
        </p:txBody>
      </p:sp>
      <p:sp>
        <p:nvSpPr>
          <p:cNvPr id="18" name="Rectangle: Rounded Corners 17">
            <a:extLst>
              <a:ext uri="{FF2B5EF4-FFF2-40B4-BE49-F238E27FC236}">
                <a16:creationId xmlns:a16="http://schemas.microsoft.com/office/drawing/2014/main" id="{2241F3D9-3BD5-4FC8-98B8-E132A1950200}"/>
              </a:ext>
            </a:extLst>
          </p:cNvPr>
          <p:cNvSpPr/>
          <p:nvPr/>
        </p:nvSpPr>
        <p:spPr>
          <a:xfrm>
            <a:off x="3945704" y="2107764"/>
            <a:ext cx="1769918" cy="31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a:t>
            </a:r>
            <a:r>
              <a:rPr lang="en-US" baseline="-25000" dirty="0"/>
              <a:t>2</a:t>
            </a:r>
            <a:r>
              <a:rPr lang="en-US" dirty="0"/>
              <a:t>O</a:t>
            </a:r>
            <a:r>
              <a:rPr lang="en-US" baseline="-25000" dirty="0"/>
              <a:t>3</a:t>
            </a:r>
          </a:p>
        </p:txBody>
      </p:sp>
      <p:sp>
        <p:nvSpPr>
          <p:cNvPr id="19" name="Rectangle: Rounded Corners 18">
            <a:extLst>
              <a:ext uri="{FF2B5EF4-FFF2-40B4-BE49-F238E27FC236}">
                <a16:creationId xmlns:a16="http://schemas.microsoft.com/office/drawing/2014/main" id="{1EEFF76D-4EBE-4B6B-AF0F-42F11439DF7A}"/>
              </a:ext>
            </a:extLst>
          </p:cNvPr>
          <p:cNvSpPr/>
          <p:nvPr/>
        </p:nvSpPr>
        <p:spPr>
          <a:xfrm>
            <a:off x="3945704" y="4009447"/>
            <a:ext cx="1769918" cy="311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Titanium Alloys</a:t>
            </a:r>
          </a:p>
        </p:txBody>
      </p:sp>
      <p:sp>
        <p:nvSpPr>
          <p:cNvPr id="22" name="Rectangle: Rounded Corners 21">
            <a:extLst>
              <a:ext uri="{FF2B5EF4-FFF2-40B4-BE49-F238E27FC236}">
                <a16:creationId xmlns:a16="http://schemas.microsoft.com/office/drawing/2014/main" id="{06278B5A-C766-4C8D-AF9A-B9B43ED73483}"/>
              </a:ext>
            </a:extLst>
          </p:cNvPr>
          <p:cNvSpPr/>
          <p:nvPr/>
        </p:nvSpPr>
        <p:spPr>
          <a:xfrm>
            <a:off x="3959072" y="4400851"/>
            <a:ext cx="1769918" cy="311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Stainless Steel</a:t>
            </a:r>
          </a:p>
        </p:txBody>
      </p:sp>
      <p:sp>
        <p:nvSpPr>
          <p:cNvPr id="23" name="Arrow: Right 22">
            <a:extLst>
              <a:ext uri="{FF2B5EF4-FFF2-40B4-BE49-F238E27FC236}">
                <a16:creationId xmlns:a16="http://schemas.microsoft.com/office/drawing/2014/main" id="{7D354AEE-BA19-4A34-A809-CB615D63D0E3}"/>
              </a:ext>
            </a:extLst>
          </p:cNvPr>
          <p:cNvSpPr/>
          <p:nvPr/>
        </p:nvSpPr>
        <p:spPr>
          <a:xfrm>
            <a:off x="3100312" y="2801297"/>
            <a:ext cx="723240" cy="7634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134F64F8-BDA2-4242-9151-B4190CDABD5F}"/>
              </a:ext>
            </a:extLst>
          </p:cNvPr>
          <p:cNvSpPr/>
          <p:nvPr/>
        </p:nvSpPr>
        <p:spPr>
          <a:xfrm>
            <a:off x="799366" y="1100276"/>
            <a:ext cx="5238906" cy="4356338"/>
          </a:xfrm>
          <a:prstGeom prst="roundRect">
            <a:avLst>
              <a:gd name="adj" fmla="val 1740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E957F7B-8F10-432F-BF55-15AFF7A2B799}"/>
              </a:ext>
            </a:extLst>
          </p:cNvPr>
          <p:cNvSpPr txBox="1"/>
          <p:nvPr/>
        </p:nvSpPr>
        <p:spPr>
          <a:xfrm>
            <a:off x="71120" y="6441440"/>
            <a:ext cx="446084" cy="369332"/>
          </a:xfrm>
          <a:prstGeom prst="rect">
            <a:avLst/>
          </a:prstGeom>
          <a:noFill/>
        </p:spPr>
        <p:txBody>
          <a:bodyPr wrap="none" rtlCol="0">
            <a:spAutoFit/>
          </a:bodyPr>
          <a:lstStyle/>
          <a:p>
            <a:r>
              <a:rPr lang="en-US" dirty="0">
                <a:solidFill>
                  <a:schemeClr val="bg1"/>
                </a:solidFill>
              </a:rPr>
              <a:t>16</a:t>
            </a:r>
          </a:p>
        </p:txBody>
      </p:sp>
    </p:spTree>
    <p:extLst>
      <p:ext uri="{BB962C8B-B14F-4D97-AF65-F5344CB8AC3E}">
        <p14:creationId xmlns:p14="http://schemas.microsoft.com/office/powerpoint/2010/main" val="42091836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820882" y="93518"/>
            <a:ext cx="11035145" cy="830997"/>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Final Material Selection &amp; Conclusion</a:t>
            </a:r>
          </a:p>
        </p:txBody>
      </p:sp>
      <p:sp>
        <p:nvSpPr>
          <p:cNvPr id="2" name="TextBox 1">
            <a:extLst>
              <a:ext uri="{FF2B5EF4-FFF2-40B4-BE49-F238E27FC236}">
                <a16:creationId xmlns:a16="http://schemas.microsoft.com/office/drawing/2014/main" id="{18EF691E-80A4-45BD-BB9B-D9F210811CC6}"/>
              </a:ext>
            </a:extLst>
          </p:cNvPr>
          <p:cNvSpPr txBox="1"/>
          <p:nvPr/>
        </p:nvSpPr>
        <p:spPr>
          <a:xfrm>
            <a:off x="935182" y="1059873"/>
            <a:ext cx="10799620" cy="2215991"/>
          </a:xfrm>
          <a:prstGeom prst="rect">
            <a:avLst/>
          </a:prstGeom>
          <a:noFill/>
        </p:spPr>
        <p:txBody>
          <a:bodyPr wrap="square" rtlCol="0">
            <a:spAutoFit/>
          </a:bodyPr>
          <a:lstStyle/>
          <a:p>
            <a:r>
              <a:rPr lang="en-US" dirty="0"/>
              <a:t>Material Selected: Alumina (Al</a:t>
            </a:r>
            <a:r>
              <a:rPr lang="en-US" baseline="-25000" dirty="0"/>
              <a:t>2</a:t>
            </a:r>
            <a:r>
              <a:rPr lang="en-US" dirty="0"/>
              <a:t>O</a:t>
            </a:r>
            <a:r>
              <a:rPr lang="en-US" baseline="-25000" dirty="0"/>
              <a:t>3</a:t>
            </a:r>
            <a:r>
              <a:rPr lang="en-US" dirty="0"/>
              <a:t>)</a:t>
            </a:r>
          </a:p>
          <a:p>
            <a:endParaRPr lang="en-US" baseline="-25000" dirty="0"/>
          </a:p>
          <a:p>
            <a:r>
              <a:rPr lang="en-US" dirty="0"/>
              <a:t>Benefits of New Material: </a:t>
            </a:r>
          </a:p>
          <a:p>
            <a:pPr marL="285750" indent="-285750">
              <a:buFont typeface="Arial" panose="020B0604020202020204" pitchFamily="34" charset="0"/>
              <a:buChar char="•"/>
            </a:pPr>
            <a:r>
              <a:rPr lang="en-US" dirty="0"/>
              <a:t>High Mechanical Strength</a:t>
            </a:r>
          </a:p>
          <a:p>
            <a:pPr marL="285750" indent="-285750">
              <a:buFont typeface="Arial" panose="020B0604020202020204" pitchFamily="34" charset="0"/>
              <a:buChar char="•"/>
            </a:pPr>
            <a:r>
              <a:rPr lang="en-US" dirty="0"/>
              <a:t>High Compressive Strength</a:t>
            </a:r>
          </a:p>
          <a:p>
            <a:pPr marL="285750" indent="-285750">
              <a:buFont typeface="Arial" panose="020B0604020202020204" pitchFamily="34" charset="0"/>
              <a:buChar char="•"/>
            </a:pPr>
            <a:r>
              <a:rPr lang="en-US" dirty="0"/>
              <a:t>Optimal Bending Resistance</a:t>
            </a:r>
          </a:p>
          <a:p>
            <a:pPr marL="285750" indent="-285750">
              <a:buFont typeface="Arial" panose="020B0604020202020204" pitchFamily="34" charset="0"/>
              <a:buChar char="•"/>
            </a:pPr>
            <a:r>
              <a:rPr lang="en-US" dirty="0"/>
              <a:t>Good NVH behavior</a:t>
            </a:r>
          </a:p>
          <a:p>
            <a:pPr marL="285750" indent="-285750">
              <a:buFont typeface="Arial" panose="020B0604020202020204" pitchFamily="34" charset="0"/>
              <a:buChar char="•"/>
            </a:pPr>
            <a:r>
              <a:rPr lang="en-US" dirty="0"/>
              <a:t>Lightweight : ‘Easy to Operate’</a:t>
            </a:r>
          </a:p>
        </p:txBody>
      </p:sp>
      <p:sp>
        <p:nvSpPr>
          <p:cNvPr id="7" name="TextBox 6">
            <a:extLst>
              <a:ext uri="{FF2B5EF4-FFF2-40B4-BE49-F238E27FC236}">
                <a16:creationId xmlns:a16="http://schemas.microsoft.com/office/drawing/2014/main" id="{74526667-C00D-4212-9392-EE5A04D9446F}"/>
              </a:ext>
            </a:extLst>
          </p:cNvPr>
          <p:cNvSpPr txBox="1"/>
          <p:nvPr/>
        </p:nvSpPr>
        <p:spPr>
          <a:xfrm>
            <a:off x="71120" y="6441440"/>
            <a:ext cx="438069" cy="369332"/>
          </a:xfrm>
          <a:prstGeom prst="rect">
            <a:avLst/>
          </a:prstGeom>
          <a:noFill/>
        </p:spPr>
        <p:txBody>
          <a:bodyPr wrap="none" rtlCol="0">
            <a:spAutoFit/>
          </a:bodyPr>
          <a:lstStyle/>
          <a:p>
            <a:r>
              <a:rPr lang="en-US" dirty="0">
                <a:solidFill>
                  <a:schemeClr val="bg1"/>
                </a:solidFill>
              </a:rPr>
              <a:t>17</a:t>
            </a:r>
          </a:p>
        </p:txBody>
      </p:sp>
    </p:spTree>
    <p:extLst>
      <p:ext uri="{BB962C8B-B14F-4D97-AF65-F5344CB8AC3E}">
        <p14:creationId xmlns:p14="http://schemas.microsoft.com/office/powerpoint/2010/main" val="301601056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pic>
        <p:nvPicPr>
          <p:cNvPr id="12" name="Picture 11">
            <a:extLst>
              <a:ext uri="{FF2B5EF4-FFF2-40B4-BE49-F238E27FC236}">
                <a16:creationId xmlns:a16="http://schemas.microsoft.com/office/drawing/2014/main" id="{3350B23F-013B-4AB8-ABFB-0445669D63D1}"/>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51" r="3838"/>
          <a:stretch/>
        </p:blipFill>
        <p:spPr>
          <a:xfrm>
            <a:off x="6096000" y="1728211"/>
            <a:ext cx="6096000" cy="5129789"/>
          </a:xfrm>
          <a:prstGeom prst="rect">
            <a:avLst/>
          </a:prstGeom>
        </p:spPr>
      </p:pic>
      <p:sp>
        <p:nvSpPr>
          <p:cNvPr id="13" name="TextBox 12">
            <a:extLst>
              <a:ext uri="{FF2B5EF4-FFF2-40B4-BE49-F238E27FC236}">
                <a16:creationId xmlns:a16="http://schemas.microsoft.com/office/drawing/2014/main" id="{613B4DB5-9F75-4794-8CCE-1B0698586998}"/>
              </a:ext>
            </a:extLst>
          </p:cNvPr>
          <p:cNvSpPr txBox="1"/>
          <p:nvPr/>
        </p:nvSpPr>
        <p:spPr>
          <a:xfrm>
            <a:off x="820882" y="93518"/>
            <a:ext cx="11035145"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Introduction &amp; Motivation</a:t>
            </a:r>
          </a:p>
        </p:txBody>
      </p:sp>
      <p:pic>
        <p:nvPicPr>
          <p:cNvPr id="14" name="Picture 13">
            <a:extLst>
              <a:ext uri="{FF2B5EF4-FFF2-40B4-BE49-F238E27FC236}">
                <a16:creationId xmlns:a16="http://schemas.microsoft.com/office/drawing/2014/main" id="{FB05B012-1FFE-4F5D-ADD9-0FE8D0BE3D9F}"/>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r="879" b="15215"/>
          <a:stretch/>
        </p:blipFill>
        <p:spPr>
          <a:xfrm>
            <a:off x="6096000" y="5185065"/>
            <a:ext cx="6096000" cy="1672935"/>
          </a:xfrm>
          <a:prstGeom prst="rect">
            <a:avLst/>
          </a:prstGeom>
        </p:spPr>
      </p:pic>
      <p:pic>
        <p:nvPicPr>
          <p:cNvPr id="15" name="Picture 14">
            <a:extLst>
              <a:ext uri="{FF2B5EF4-FFF2-40B4-BE49-F238E27FC236}">
                <a16:creationId xmlns:a16="http://schemas.microsoft.com/office/drawing/2014/main" id="{210E0A1D-9C50-4F6A-B0CD-6F7660CCB6C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704980" y="1728211"/>
            <a:ext cx="5391020" cy="3456854"/>
          </a:xfrm>
          <a:prstGeom prst="rect">
            <a:avLst/>
          </a:prstGeom>
        </p:spPr>
      </p:pic>
      <p:sp>
        <p:nvSpPr>
          <p:cNvPr id="2" name="TextBox 1">
            <a:extLst>
              <a:ext uri="{FF2B5EF4-FFF2-40B4-BE49-F238E27FC236}">
                <a16:creationId xmlns:a16="http://schemas.microsoft.com/office/drawing/2014/main" id="{0DE5B753-CFB0-47D9-9C0A-6646B43435F3}"/>
              </a:ext>
            </a:extLst>
          </p:cNvPr>
          <p:cNvSpPr txBox="1"/>
          <p:nvPr/>
        </p:nvSpPr>
        <p:spPr>
          <a:xfrm>
            <a:off x="121202" y="6487483"/>
            <a:ext cx="810491" cy="369332"/>
          </a:xfrm>
          <a:prstGeom prst="rect">
            <a:avLst/>
          </a:prstGeom>
          <a:noFill/>
        </p:spPr>
        <p:txBody>
          <a:bodyPr wrap="square" rtlCol="0">
            <a:spAutoFit/>
          </a:bodyPr>
          <a:lstStyle/>
          <a:p>
            <a:r>
              <a:rPr lang="en-US" b="1" dirty="0">
                <a:solidFill>
                  <a:schemeClr val="bg1"/>
                </a:solidFill>
              </a:rPr>
              <a:t>2</a:t>
            </a:r>
          </a:p>
        </p:txBody>
      </p:sp>
    </p:spTree>
    <p:extLst>
      <p:ext uri="{BB962C8B-B14F-4D97-AF65-F5344CB8AC3E}">
        <p14:creationId xmlns:p14="http://schemas.microsoft.com/office/powerpoint/2010/main" val="41481335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865911" y="135082"/>
            <a:ext cx="11035145"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Design Baselines</a:t>
            </a:r>
          </a:p>
        </p:txBody>
      </p:sp>
      <p:sp>
        <p:nvSpPr>
          <p:cNvPr id="2" name="TextBox 1">
            <a:extLst>
              <a:ext uri="{FF2B5EF4-FFF2-40B4-BE49-F238E27FC236}">
                <a16:creationId xmlns:a16="http://schemas.microsoft.com/office/drawing/2014/main" id="{9EFC9418-1A02-499F-924A-1DD5B0EC78AA}"/>
              </a:ext>
            </a:extLst>
          </p:cNvPr>
          <p:cNvSpPr txBox="1"/>
          <p:nvPr/>
        </p:nvSpPr>
        <p:spPr>
          <a:xfrm>
            <a:off x="768926" y="1475509"/>
            <a:ext cx="6182591" cy="341632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Base Material: Steel (AISI 4130)</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Product Application (in reference) : Commercial Passenger Aircraft towing operations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Product Design Baselines: Towbar for A321 (Narrow Body Aircraft)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Maximum Take-Off Weight: 103 Tons/93500 kg (Approximately)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p:txBody>
      </p:sp>
      <p:pic>
        <p:nvPicPr>
          <p:cNvPr id="1026" name="Picture 2" descr="Airbus A321 Aircraft Seat Maps, Specs &amp; Amenities">
            <a:extLst>
              <a:ext uri="{FF2B5EF4-FFF2-40B4-BE49-F238E27FC236}">
                <a16:creationId xmlns:a16="http://schemas.microsoft.com/office/drawing/2014/main" id="{A7B2857F-9602-4B61-9068-5A8C28730C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1209" y="0"/>
            <a:ext cx="266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4DB6124-B3CC-479E-BC40-AE67F87752D5}"/>
              </a:ext>
            </a:extLst>
          </p:cNvPr>
          <p:cNvSpPr txBox="1"/>
          <p:nvPr/>
        </p:nvSpPr>
        <p:spPr>
          <a:xfrm>
            <a:off x="103909" y="6504709"/>
            <a:ext cx="491790" cy="369332"/>
          </a:xfrm>
          <a:prstGeom prst="rect">
            <a:avLst/>
          </a:prstGeom>
          <a:noFill/>
        </p:spPr>
        <p:txBody>
          <a:bodyPr wrap="square" rtlCol="0">
            <a:spAutoFit/>
          </a:bodyPr>
          <a:lstStyle/>
          <a:p>
            <a:r>
              <a:rPr lang="en-US" dirty="0">
                <a:solidFill>
                  <a:schemeClr val="bg1"/>
                </a:solidFill>
              </a:rPr>
              <a:t>3</a:t>
            </a:r>
          </a:p>
        </p:txBody>
      </p:sp>
    </p:spTree>
    <p:extLst>
      <p:ext uri="{BB962C8B-B14F-4D97-AF65-F5344CB8AC3E}">
        <p14:creationId xmlns:p14="http://schemas.microsoft.com/office/powerpoint/2010/main" val="42455067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820882" y="93518"/>
            <a:ext cx="11035145"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Design Regulations &amp; Compliance</a:t>
            </a:r>
          </a:p>
        </p:txBody>
      </p:sp>
      <p:sp>
        <p:nvSpPr>
          <p:cNvPr id="2" name="TextBox 1">
            <a:extLst>
              <a:ext uri="{FF2B5EF4-FFF2-40B4-BE49-F238E27FC236}">
                <a16:creationId xmlns:a16="http://schemas.microsoft.com/office/drawing/2014/main" id="{DEA4E991-B688-4D9B-97C6-3FCA52D81CC1}"/>
              </a:ext>
            </a:extLst>
          </p:cNvPr>
          <p:cNvSpPr txBox="1"/>
          <p:nvPr/>
        </p:nvSpPr>
        <p:spPr>
          <a:xfrm>
            <a:off x="748145" y="1550854"/>
            <a:ext cx="5496791" cy="3416320"/>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Permissible Design limits of Towbar have been set by FAA under FAR.</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Design of Towbar is constrained with </a:t>
            </a:r>
            <a:r>
              <a:rPr lang="en-US" b="1" dirty="0">
                <a:latin typeface="Times New Roman" panose="02020603050405020304" pitchFamily="18" charset="0"/>
                <a:cs typeface="Times New Roman" panose="02020603050405020304" pitchFamily="18" charset="0"/>
              </a:rPr>
              <a:t>minimum</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maximum</a:t>
            </a:r>
            <a:r>
              <a:rPr lang="en-US" dirty="0">
                <a:latin typeface="Times New Roman" panose="02020603050405020304" pitchFamily="18" charset="0"/>
                <a:cs typeface="Times New Roman" panose="02020603050405020304" pitchFamily="18" charset="0"/>
              </a:rPr>
              <a:t> lengths for safe-limits for pushback and pull-across operations and compliance with the same is mandatory.</a:t>
            </a:r>
          </a:p>
          <a:p>
            <a:r>
              <a:rPr lang="en-US" dirty="0">
                <a:latin typeface="Times New Roman" panose="02020603050405020304" pitchFamily="18" charset="0"/>
                <a:cs typeface="Times New Roman" panose="02020603050405020304" pitchFamily="18" charset="0"/>
              </a:rPr>
              <a:t>(Advisory – AC 00-65 &amp; Title 14)</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FOS (Factor of Safety) (Towbar Operations): 1.5 – 1.95</a:t>
            </a:r>
          </a:p>
          <a:p>
            <a:endParaRPr lang="en-US" dirty="0"/>
          </a:p>
        </p:txBody>
      </p:sp>
      <p:pic>
        <p:nvPicPr>
          <p:cNvPr id="3" name="Picture 2">
            <a:extLst>
              <a:ext uri="{FF2B5EF4-FFF2-40B4-BE49-F238E27FC236}">
                <a16:creationId xmlns:a16="http://schemas.microsoft.com/office/drawing/2014/main" id="{0060F838-48D2-426E-ACCB-C177F8504D3B}"/>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t="17867" r="42182" b="50492"/>
          <a:stretch/>
        </p:blipFill>
        <p:spPr>
          <a:xfrm>
            <a:off x="9064340" y="3808076"/>
            <a:ext cx="2202870" cy="828771"/>
          </a:xfrm>
          <a:prstGeom prst="rect">
            <a:avLst/>
          </a:prstGeom>
        </p:spPr>
      </p:pic>
      <p:pic>
        <p:nvPicPr>
          <p:cNvPr id="9" name="Picture 8">
            <a:extLst>
              <a:ext uri="{FF2B5EF4-FFF2-40B4-BE49-F238E27FC236}">
                <a16:creationId xmlns:a16="http://schemas.microsoft.com/office/drawing/2014/main" id="{EA072931-BAAD-4871-8497-35D9A042A4C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t="52754" r="273" b="34552"/>
          <a:stretch/>
        </p:blipFill>
        <p:spPr>
          <a:xfrm>
            <a:off x="8392391" y="4636847"/>
            <a:ext cx="3799609" cy="332509"/>
          </a:xfrm>
          <a:prstGeom prst="rect">
            <a:avLst/>
          </a:prstGeom>
        </p:spPr>
      </p:pic>
      <p:pic>
        <p:nvPicPr>
          <p:cNvPr id="4" name="Picture 3">
            <a:extLst>
              <a:ext uri="{FF2B5EF4-FFF2-40B4-BE49-F238E27FC236}">
                <a16:creationId xmlns:a16="http://schemas.microsoft.com/office/drawing/2014/main" id="{53D10437-E9AF-4D57-A405-2F0BF0F547F0}"/>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l="3720" t="-395" b="1"/>
          <a:stretch/>
        </p:blipFill>
        <p:spPr>
          <a:xfrm>
            <a:off x="6096001" y="4916027"/>
            <a:ext cx="6095999" cy="1941973"/>
          </a:xfrm>
          <a:prstGeom prst="rect">
            <a:avLst/>
          </a:prstGeom>
        </p:spPr>
      </p:pic>
      <p:sp>
        <p:nvSpPr>
          <p:cNvPr id="5" name="TextBox 4">
            <a:extLst>
              <a:ext uri="{FF2B5EF4-FFF2-40B4-BE49-F238E27FC236}">
                <a16:creationId xmlns:a16="http://schemas.microsoft.com/office/drawing/2014/main" id="{132D824E-B9E0-4A4D-BD15-3303CE2E6954}"/>
              </a:ext>
            </a:extLst>
          </p:cNvPr>
          <p:cNvSpPr txBox="1"/>
          <p:nvPr/>
        </p:nvSpPr>
        <p:spPr>
          <a:xfrm>
            <a:off x="124690" y="6488668"/>
            <a:ext cx="332507" cy="369332"/>
          </a:xfrm>
          <a:prstGeom prst="rect">
            <a:avLst/>
          </a:prstGeom>
          <a:noFill/>
        </p:spPr>
        <p:txBody>
          <a:bodyPr wrap="square" rtlCol="0">
            <a:spAutoFit/>
          </a:bodyPr>
          <a:lstStyle/>
          <a:p>
            <a:r>
              <a:rPr lang="en-US" dirty="0">
                <a:solidFill>
                  <a:schemeClr val="bg1"/>
                </a:solidFill>
              </a:rPr>
              <a:t>4</a:t>
            </a:r>
          </a:p>
        </p:txBody>
      </p:sp>
    </p:spTree>
    <p:extLst>
      <p:ext uri="{BB962C8B-B14F-4D97-AF65-F5344CB8AC3E}">
        <p14:creationId xmlns:p14="http://schemas.microsoft.com/office/powerpoint/2010/main" val="14165263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820882" y="93518"/>
            <a:ext cx="11035145"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Factors Involved: Load Profile</a:t>
            </a:r>
          </a:p>
        </p:txBody>
      </p:sp>
      <p:sp>
        <p:nvSpPr>
          <p:cNvPr id="2" name="TextBox 1">
            <a:extLst>
              <a:ext uri="{FF2B5EF4-FFF2-40B4-BE49-F238E27FC236}">
                <a16:creationId xmlns:a16="http://schemas.microsoft.com/office/drawing/2014/main" id="{402CEB9B-EBBA-46E9-93A1-1D682AD9174D}"/>
              </a:ext>
            </a:extLst>
          </p:cNvPr>
          <p:cNvSpPr txBox="1"/>
          <p:nvPr/>
        </p:nvSpPr>
        <p:spPr>
          <a:xfrm>
            <a:off x="1018309" y="1454727"/>
            <a:ext cx="5777346"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Reference: A</a:t>
            </a:r>
            <a:r>
              <a:rPr lang="en-US" baseline="30000"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 , US Army Material Technology Laboratory</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Majority Forces Applied (Experimental Results of Physical Testing):</a:t>
            </a:r>
          </a:p>
          <a:p>
            <a:pPr marL="285750" indent="-285750">
              <a:buFontTx/>
              <a:buChar char="-"/>
            </a:pPr>
            <a:r>
              <a:rPr lang="en-US" b="1" dirty="0">
                <a:latin typeface="Times New Roman" panose="02020603050405020304" pitchFamily="18" charset="0"/>
                <a:cs typeface="Times New Roman" panose="02020603050405020304" pitchFamily="18" charset="0"/>
              </a:rPr>
              <a:t>Axial Loads </a:t>
            </a:r>
            <a:r>
              <a:rPr lang="en-US" dirty="0">
                <a:latin typeface="Times New Roman" panose="02020603050405020304" pitchFamily="18" charset="0"/>
                <a:cs typeface="Times New Roman" panose="02020603050405020304" pitchFamily="18" charset="0"/>
              </a:rPr>
              <a:t>(Majorly)</a:t>
            </a:r>
          </a:p>
          <a:p>
            <a:endParaRPr lang="en-US" dirty="0">
              <a:latin typeface="Times New Roman" panose="02020603050405020304" pitchFamily="18" charset="0"/>
              <a:cs typeface="Times New Roman" panose="02020603050405020304" pitchFamily="18" charset="0"/>
            </a:endParaRPr>
          </a:p>
          <a:p>
            <a:pPr marL="285750" indent="-285750">
              <a:buFontTx/>
              <a:buChar char="-"/>
            </a:pPr>
            <a:r>
              <a:rPr lang="en-US" b="1" dirty="0">
                <a:latin typeface="Times New Roman" panose="02020603050405020304" pitchFamily="18" charset="0"/>
                <a:cs typeface="Times New Roman" panose="02020603050405020304" pitchFamily="18" charset="0"/>
              </a:rPr>
              <a:t>Bending Load </a:t>
            </a:r>
            <a:r>
              <a:rPr lang="en-US" dirty="0">
                <a:latin typeface="Times New Roman" panose="02020603050405020304" pitchFamily="18" charset="0"/>
                <a:cs typeface="Times New Roman" panose="02020603050405020304" pitchFamily="18" charset="0"/>
              </a:rPr>
              <a:t>(Friction between Lunette and pintle)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Torsional Load </a:t>
            </a:r>
            <a:r>
              <a:rPr lang="en-US" dirty="0">
                <a:latin typeface="Times New Roman" panose="02020603050405020304" pitchFamily="18" charset="0"/>
                <a:cs typeface="Times New Roman" panose="02020603050405020304" pitchFamily="18" charset="0"/>
              </a:rPr>
              <a:t>(Zero to Minimalistic) </a:t>
            </a:r>
          </a:p>
          <a:p>
            <a:endParaRPr lang="en-US" dirty="0"/>
          </a:p>
        </p:txBody>
      </p:sp>
      <p:pic>
        <p:nvPicPr>
          <p:cNvPr id="4" name="Picture 3">
            <a:extLst>
              <a:ext uri="{FF2B5EF4-FFF2-40B4-BE49-F238E27FC236}">
                <a16:creationId xmlns:a16="http://schemas.microsoft.com/office/drawing/2014/main" id="{692D42FC-F9CA-4C75-82DD-DBB4934FDD2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595699" y="4837641"/>
            <a:ext cx="5777346" cy="2020359"/>
          </a:xfrm>
          <a:prstGeom prst="rect">
            <a:avLst/>
          </a:prstGeom>
        </p:spPr>
      </p:pic>
      <p:pic>
        <p:nvPicPr>
          <p:cNvPr id="9" name="Picture 8">
            <a:extLst>
              <a:ext uri="{FF2B5EF4-FFF2-40B4-BE49-F238E27FC236}">
                <a16:creationId xmlns:a16="http://schemas.microsoft.com/office/drawing/2014/main" id="{268CCE16-2820-42C7-B623-6D97C05CE56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6338454" y="4837641"/>
            <a:ext cx="5853546" cy="2020359"/>
          </a:xfrm>
          <a:prstGeom prst="rect">
            <a:avLst/>
          </a:prstGeom>
        </p:spPr>
      </p:pic>
      <p:pic>
        <p:nvPicPr>
          <p:cNvPr id="3074" name="Picture 2" descr="Bending - Wikipedia">
            <a:extLst>
              <a:ext uri="{FF2B5EF4-FFF2-40B4-BE49-F238E27FC236}">
                <a16:creationId xmlns:a16="http://schemas.microsoft.com/office/drawing/2014/main" id="{4770FE79-F95D-4E94-8755-0654446385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9528" y="655420"/>
            <a:ext cx="3429000" cy="20478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67F1C27-9EBE-402B-8FDD-CFC09B070B35}"/>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20000"/>
                    </a14:imgEffect>
                  </a14:imgLayer>
                </a14:imgProps>
              </a:ext>
            </a:extLst>
          </a:blip>
          <a:stretch>
            <a:fillRect/>
          </a:stretch>
        </p:blipFill>
        <p:spPr>
          <a:xfrm>
            <a:off x="9028452" y="2703295"/>
            <a:ext cx="2963523" cy="940190"/>
          </a:xfrm>
          <a:prstGeom prst="rect">
            <a:avLst/>
          </a:prstGeom>
        </p:spPr>
      </p:pic>
      <p:pic>
        <p:nvPicPr>
          <p:cNvPr id="10" name="Picture 9">
            <a:extLst>
              <a:ext uri="{FF2B5EF4-FFF2-40B4-BE49-F238E27FC236}">
                <a16:creationId xmlns:a16="http://schemas.microsoft.com/office/drawing/2014/main" id="{0181847D-66AE-4395-9FAE-F4ED941DE69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20000"/>
                    </a14:imgEffect>
                  </a14:imgLayer>
                </a14:imgProps>
              </a:ext>
            </a:extLst>
          </a:blip>
          <a:stretch>
            <a:fillRect/>
          </a:stretch>
        </p:blipFill>
        <p:spPr>
          <a:xfrm>
            <a:off x="9265227" y="3593945"/>
            <a:ext cx="2028025" cy="1096230"/>
          </a:xfrm>
          <a:prstGeom prst="rect">
            <a:avLst/>
          </a:prstGeom>
        </p:spPr>
      </p:pic>
      <p:sp>
        <p:nvSpPr>
          <p:cNvPr id="3" name="TextBox 2">
            <a:extLst>
              <a:ext uri="{FF2B5EF4-FFF2-40B4-BE49-F238E27FC236}">
                <a16:creationId xmlns:a16="http://schemas.microsoft.com/office/drawing/2014/main" id="{EAEC65C6-CE96-44FB-8970-9E057DB33C5A}"/>
              </a:ext>
            </a:extLst>
          </p:cNvPr>
          <p:cNvSpPr txBox="1"/>
          <p:nvPr/>
        </p:nvSpPr>
        <p:spPr>
          <a:xfrm>
            <a:off x="145473" y="6368260"/>
            <a:ext cx="311725" cy="375440"/>
          </a:xfrm>
          <a:prstGeom prst="rect">
            <a:avLst/>
          </a:prstGeom>
          <a:noFill/>
        </p:spPr>
        <p:txBody>
          <a:bodyPr wrap="square" rtlCol="0">
            <a:spAutoFit/>
          </a:bodyPr>
          <a:lstStyle/>
          <a:p>
            <a:r>
              <a:rPr lang="en-US" dirty="0">
                <a:solidFill>
                  <a:schemeClr val="bg1"/>
                </a:solidFill>
              </a:rPr>
              <a:t>5</a:t>
            </a:r>
          </a:p>
        </p:txBody>
      </p:sp>
    </p:spTree>
    <p:extLst>
      <p:ext uri="{BB962C8B-B14F-4D97-AF65-F5344CB8AC3E}">
        <p14:creationId xmlns:p14="http://schemas.microsoft.com/office/powerpoint/2010/main" val="31927890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820882" y="93518"/>
            <a:ext cx="11035145"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Problem Formulation</a:t>
            </a:r>
          </a:p>
        </p:txBody>
      </p:sp>
      <p:sp>
        <p:nvSpPr>
          <p:cNvPr id="2" name="TextBox 1">
            <a:extLst>
              <a:ext uri="{FF2B5EF4-FFF2-40B4-BE49-F238E27FC236}">
                <a16:creationId xmlns:a16="http://schemas.microsoft.com/office/drawing/2014/main" id="{CD66E59D-9E42-4724-AF23-E6C4DC82FE60}"/>
              </a:ext>
            </a:extLst>
          </p:cNvPr>
          <p:cNvSpPr txBox="1"/>
          <p:nvPr/>
        </p:nvSpPr>
        <p:spPr>
          <a:xfrm>
            <a:off x="904011" y="1160645"/>
            <a:ext cx="7751618" cy="4524315"/>
          </a:xfrm>
          <a:prstGeom prst="rect">
            <a:avLst/>
          </a:prstGeom>
          <a:noFill/>
        </p:spPr>
        <p:txBody>
          <a:bodyPr wrap="square" rtlCol="0">
            <a:spAutoFit/>
          </a:bodyPr>
          <a:lstStyle/>
          <a:p>
            <a:pPr algn="just">
              <a:lnSpc>
                <a:spcPct val="150000"/>
              </a:lnSpc>
            </a:pPr>
            <a:r>
              <a:rPr lang="en-US" b="1" dirty="0">
                <a:latin typeface="Times New Roman" panose="02020603050405020304" pitchFamily="18" charset="0"/>
                <a:cs typeface="Times New Roman" panose="02020603050405020304" pitchFamily="18" charset="0"/>
              </a:rPr>
              <a:t>FUNCTION:</a:t>
            </a:r>
          </a:p>
          <a:p>
            <a:pPr algn="just">
              <a:lnSpc>
                <a:spcPct val="150000"/>
              </a:lnSpc>
            </a:pPr>
            <a:r>
              <a:rPr lang="en-US" dirty="0">
                <a:latin typeface="Times New Roman" panose="02020603050405020304" pitchFamily="18" charset="0"/>
                <a:cs typeface="Times New Roman" panose="02020603050405020304" pitchFamily="18" charset="0"/>
              </a:rPr>
              <a:t>Tow-Bar System (for Aviation Ground Operations)</a:t>
            </a:r>
          </a:p>
          <a:p>
            <a:pPr algn="just">
              <a:lnSpc>
                <a:spcPct val="150000"/>
              </a:lnSpc>
            </a:pPr>
            <a:endParaRPr lang="en-US" b="1" dirty="0">
              <a:latin typeface="Times New Roman" panose="02020603050405020304" pitchFamily="18" charset="0"/>
              <a:cs typeface="Times New Roman" panose="02020603050405020304" pitchFamily="18" charset="0"/>
            </a:endParaRPr>
          </a:p>
          <a:p>
            <a:pPr algn="just">
              <a:lnSpc>
                <a:spcPct val="150000"/>
              </a:lnSpc>
            </a:pPr>
            <a:r>
              <a:rPr lang="en-US" b="1" dirty="0">
                <a:latin typeface="Times New Roman" panose="02020603050405020304" pitchFamily="18" charset="0"/>
                <a:cs typeface="Times New Roman" panose="02020603050405020304" pitchFamily="18" charset="0"/>
              </a:rPr>
              <a:t> CONSTRAINTS:</a:t>
            </a:r>
          </a:p>
          <a:p>
            <a:pPr marL="285750" indent="-28575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Geometric Criteria: </a:t>
            </a:r>
          </a:p>
          <a:p>
            <a:pPr marL="742950" lvl="1"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Minimum Length and Maximum Length Specified as per FAR</a:t>
            </a:r>
          </a:p>
          <a:p>
            <a:pPr marL="742950" lvl="1"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Lunette and Pintle Dimensions are fixed</a:t>
            </a:r>
          </a:p>
          <a:p>
            <a:pPr marL="285750" indent="-285750" algn="just">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Strength Criterion:</a:t>
            </a:r>
            <a:r>
              <a:rPr lang="en-US" dirty="0">
                <a:latin typeface="Times New Roman" panose="02020603050405020304" pitchFamily="18" charset="0"/>
                <a:cs typeface="Times New Roman" panose="02020603050405020304" pitchFamily="18" charset="0"/>
              </a:rPr>
              <a:t> It must possess adequate strength to function under compressive load environment and withstand critical buckling load</a:t>
            </a:r>
          </a:p>
          <a:p>
            <a:pPr algn="just"/>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7ECA141-D1C4-4C93-A2A1-A64EABBFAA27}"/>
              </a:ext>
            </a:extLst>
          </p:cNvPr>
          <p:cNvPicPr>
            <a:picLocks noChangeAspect="1"/>
          </p:cNvPicPr>
          <p:nvPr/>
        </p:nvPicPr>
        <p:blipFill>
          <a:blip r:embed="rId4">
            <a:alphaModFix amt="50000"/>
          </a:blip>
          <a:stretch>
            <a:fillRect/>
          </a:stretch>
        </p:blipFill>
        <p:spPr>
          <a:xfrm>
            <a:off x="9580418" y="4631626"/>
            <a:ext cx="2611582" cy="2226374"/>
          </a:xfrm>
          <a:prstGeom prst="rect">
            <a:avLst/>
          </a:prstGeom>
        </p:spPr>
      </p:pic>
      <p:pic>
        <p:nvPicPr>
          <p:cNvPr id="4" name="Picture 3">
            <a:extLst>
              <a:ext uri="{FF2B5EF4-FFF2-40B4-BE49-F238E27FC236}">
                <a16:creationId xmlns:a16="http://schemas.microsoft.com/office/drawing/2014/main" id="{FBE7A289-B94E-447F-9606-EFE80C500943}"/>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9580418" y="2740801"/>
            <a:ext cx="2611582" cy="2221498"/>
          </a:xfrm>
          <a:prstGeom prst="rect">
            <a:avLst/>
          </a:prstGeom>
        </p:spPr>
      </p:pic>
      <p:pic>
        <p:nvPicPr>
          <p:cNvPr id="10" name="Graphic 9" descr="Abacus with solid fill">
            <a:extLst>
              <a:ext uri="{FF2B5EF4-FFF2-40B4-BE49-F238E27FC236}">
                <a16:creationId xmlns:a16="http://schemas.microsoft.com/office/drawing/2014/main" id="{8B8223D1-9A73-4339-BA42-779155B94B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90955" y="-101770"/>
            <a:ext cx="1406238" cy="1406238"/>
          </a:xfrm>
          <a:prstGeom prst="rect">
            <a:avLst/>
          </a:prstGeom>
        </p:spPr>
      </p:pic>
      <p:sp>
        <p:nvSpPr>
          <p:cNvPr id="5" name="TextBox 4">
            <a:extLst>
              <a:ext uri="{FF2B5EF4-FFF2-40B4-BE49-F238E27FC236}">
                <a16:creationId xmlns:a16="http://schemas.microsoft.com/office/drawing/2014/main" id="{BACFDF2B-500B-4C9A-A5C5-9D6538459911}"/>
              </a:ext>
            </a:extLst>
          </p:cNvPr>
          <p:cNvSpPr txBox="1"/>
          <p:nvPr/>
        </p:nvSpPr>
        <p:spPr>
          <a:xfrm>
            <a:off x="114300" y="6368260"/>
            <a:ext cx="342898" cy="369332"/>
          </a:xfrm>
          <a:prstGeom prst="rect">
            <a:avLst/>
          </a:prstGeom>
          <a:noFill/>
        </p:spPr>
        <p:txBody>
          <a:bodyPr wrap="square" rtlCol="0">
            <a:spAutoFit/>
          </a:bodyPr>
          <a:lstStyle/>
          <a:p>
            <a:r>
              <a:rPr lang="en-US" dirty="0">
                <a:solidFill>
                  <a:schemeClr val="bg1"/>
                </a:solidFill>
              </a:rPr>
              <a:t>6</a:t>
            </a:r>
          </a:p>
        </p:txBody>
      </p:sp>
    </p:spTree>
    <p:extLst>
      <p:ext uri="{BB962C8B-B14F-4D97-AF65-F5344CB8AC3E}">
        <p14:creationId xmlns:p14="http://schemas.microsoft.com/office/powerpoint/2010/main" val="4629448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820882" y="93518"/>
            <a:ext cx="11035145"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Problem Formulation</a:t>
            </a:r>
          </a:p>
        </p:txBody>
      </p:sp>
      <p:sp>
        <p:nvSpPr>
          <p:cNvPr id="2" name="TextBox 1">
            <a:extLst>
              <a:ext uri="{FF2B5EF4-FFF2-40B4-BE49-F238E27FC236}">
                <a16:creationId xmlns:a16="http://schemas.microsoft.com/office/drawing/2014/main" id="{ABCA6EDA-1739-47C1-AF19-C1460FD7F334}"/>
              </a:ext>
            </a:extLst>
          </p:cNvPr>
          <p:cNvSpPr txBox="1"/>
          <p:nvPr/>
        </p:nvSpPr>
        <p:spPr>
          <a:xfrm>
            <a:off x="820882" y="1246908"/>
            <a:ext cx="10785763" cy="4524315"/>
          </a:xfrm>
          <a:prstGeom prst="rect">
            <a:avLst/>
          </a:prstGeom>
          <a:noFill/>
        </p:spPr>
        <p:txBody>
          <a:bodyPr wrap="square" rtlCol="0">
            <a:spAutoFit/>
          </a:bodyPr>
          <a:lstStyle/>
          <a:p>
            <a:pPr algn="just">
              <a:lnSpc>
                <a:spcPct val="150000"/>
              </a:lnSpc>
            </a:pPr>
            <a:r>
              <a:rPr lang="en-US" b="1" dirty="0">
                <a:latin typeface="Times New Roman" panose="02020603050405020304" pitchFamily="18" charset="0"/>
                <a:cs typeface="Times New Roman" panose="02020603050405020304" pitchFamily="18" charset="0"/>
              </a:rPr>
              <a:t>CONSTRAINTS</a:t>
            </a:r>
          </a:p>
          <a:p>
            <a:pPr marL="285750" indent="-28575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Stiffness Criterion: </a:t>
            </a:r>
            <a:r>
              <a:rPr lang="en-US" dirty="0">
                <a:latin typeface="Times New Roman" panose="02020603050405020304" pitchFamily="18" charset="0"/>
                <a:cs typeface="Times New Roman" panose="02020603050405020304" pitchFamily="18" charset="0"/>
              </a:rPr>
              <a:t>Must have adequate stiffness to withstand any deformation during the transportation</a:t>
            </a:r>
          </a:p>
          <a:p>
            <a:pPr algn="just">
              <a:lnSpc>
                <a:spcPct val="150000"/>
              </a:lnSpc>
            </a:pP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NVH Criterion:</a:t>
            </a:r>
            <a:r>
              <a:rPr lang="en-US" dirty="0">
                <a:latin typeface="Times New Roman" panose="02020603050405020304" pitchFamily="18" charset="0"/>
                <a:cs typeface="Times New Roman" panose="02020603050405020304" pitchFamily="18" charset="0"/>
              </a:rPr>
              <a:t> Ability to Damp axis-symmetric excitations/longitudinal excitations in the line of pushback operations</a:t>
            </a:r>
          </a:p>
          <a:p>
            <a:pPr algn="just">
              <a:lnSpc>
                <a:spcPct val="150000"/>
              </a:lnSpc>
            </a:pPr>
            <a:endParaRPr lang="en-US" b="1"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Fracture Toughness Criterion: </a:t>
            </a:r>
            <a:r>
              <a:rPr lang="en-US" dirty="0">
                <a:latin typeface="Times New Roman" panose="02020603050405020304" pitchFamily="18" charset="0"/>
                <a:cs typeface="Times New Roman" panose="02020603050405020304" pitchFamily="18" charset="0"/>
              </a:rPr>
              <a:t>It must possess adequate Fracture Toughness to resist flaw-propagation in the operational environment</a:t>
            </a:r>
          </a:p>
          <a:p>
            <a:pPr algn="just">
              <a:lnSpc>
                <a:spcPct val="150000"/>
              </a:lnSpc>
            </a:pP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Corrosion Resistance</a:t>
            </a:r>
          </a:p>
          <a:p>
            <a:endParaRPr lang="en-US" dirty="0"/>
          </a:p>
        </p:txBody>
      </p:sp>
      <p:pic>
        <p:nvPicPr>
          <p:cNvPr id="9" name="Graphic 8" descr="Abacus with solid fill">
            <a:extLst>
              <a:ext uri="{FF2B5EF4-FFF2-40B4-BE49-F238E27FC236}">
                <a16:creationId xmlns:a16="http://schemas.microsoft.com/office/drawing/2014/main" id="{6960D088-FAA1-4594-9EEA-99C6DFB30A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1679" y="-85257"/>
            <a:ext cx="1406238" cy="1406238"/>
          </a:xfrm>
          <a:prstGeom prst="rect">
            <a:avLst/>
          </a:prstGeom>
        </p:spPr>
      </p:pic>
      <p:sp>
        <p:nvSpPr>
          <p:cNvPr id="3" name="TextBox 2">
            <a:extLst>
              <a:ext uri="{FF2B5EF4-FFF2-40B4-BE49-F238E27FC236}">
                <a16:creationId xmlns:a16="http://schemas.microsoft.com/office/drawing/2014/main" id="{F590AE2E-E9E6-4CD8-BAAF-52E14AF667F8}"/>
              </a:ext>
            </a:extLst>
          </p:cNvPr>
          <p:cNvSpPr txBox="1"/>
          <p:nvPr/>
        </p:nvSpPr>
        <p:spPr>
          <a:xfrm>
            <a:off x="135082" y="6368260"/>
            <a:ext cx="322116" cy="369332"/>
          </a:xfrm>
          <a:prstGeom prst="rect">
            <a:avLst/>
          </a:prstGeom>
          <a:noFill/>
        </p:spPr>
        <p:txBody>
          <a:bodyPr wrap="square" rtlCol="0">
            <a:spAutoFit/>
          </a:bodyPr>
          <a:lstStyle/>
          <a:p>
            <a:r>
              <a:rPr lang="en-US" dirty="0">
                <a:solidFill>
                  <a:schemeClr val="bg1"/>
                </a:solidFill>
              </a:rPr>
              <a:t>7</a:t>
            </a:r>
          </a:p>
        </p:txBody>
      </p:sp>
    </p:spTree>
    <p:extLst>
      <p:ext uri="{BB962C8B-B14F-4D97-AF65-F5344CB8AC3E}">
        <p14:creationId xmlns:p14="http://schemas.microsoft.com/office/powerpoint/2010/main" val="13527553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820882" y="93518"/>
            <a:ext cx="11035145"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Problem Formulation</a:t>
            </a:r>
          </a:p>
        </p:txBody>
      </p:sp>
      <p:sp>
        <p:nvSpPr>
          <p:cNvPr id="2" name="TextBox 1">
            <a:extLst>
              <a:ext uri="{FF2B5EF4-FFF2-40B4-BE49-F238E27FC236}">
                <a16:creationId xmlns:a16="http://schemas.microsoft.com/office/drawing/2014/main" id="{ABCA6EDA-1739-47C1-AF19-C1460FD7F334}"/>
              </a:ext>
            </a:extLst>
          </p:cNvPr>
          <p:cNvSpPr txBox="1"/>
          <p:nvPr/>
        </p:nvSpPr>
        <p:spPr>
          <a:xfrm>
            <a:off x="820882" y="1246908"/>
            <a:ext cx="10785763" cy="4524315"/>
          </a:xfrm>
          <a:prstGeom prst="rect">
            <a:avLst/>
          </a:prstGeom>
          <a:noFill/>
        </p:spPr>
        <p:txBody>
          <a:bodyPr wrap="square" rtlCol="0">
            <a:spAutoFit/>
          </a:bodyPr>
          <a:lstStyle/>
          <a:p>
            <a:pPr algn="just">
              <a:lnSpc>
                <a:spcPct val="150000"/>
              </a:lnSpc>
            </a:pPr>
            <a:r>
              <a:rPr lang="en-US" b="1" dirty="0">
                <a:latin typeface="Times New Roman" panose="02020603050405020304" pitchFamily="18" charset="0"/>
                <a:cs typeface="Times New Roman" panose="02020603050405020304" pitchFamily="18" charset="0"/>
              </a:rPr>
              <a:t>CONSTRAINTS</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should have an ability to withstand Buckling</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b="1" dirty="0">
                <a:latin typeface="Times New Roman" panose="02020603050405020304" pitchFamily="18" charset="0"/>
                <a:cs typeface="Times New Roman" panose="02020603050405020304" pitchFamily="18" charset="0"/>
              </a:rPr>
              <a:t>OBJECTIVE: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Minimize Mass</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Minimize Cost</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b="1" dirty="0">
                <a:latin typeface="Times New Roman" panose="02020603050405020304" pitchFamily="18" charset="0"/>
                <a:cs typeface="Times New Roman" panose="02020603050405020304" pitchFamily="18" charset="0"/>
              </a:rPr>
              <a:t>FREE VARIABLES:</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Section Area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Choice of Material</a:t>
            </a:r>
          </a:p>
          <a:p>
            <a:endParaRPr lang="en-US" dirty="0"/>
          </a:p>
        </p:txBody>
      </p:sp>
      <p:pic>
        <p:nvPicPr>
          <p:cNvPr id="9" name="Graphic 8" descr="Abacus with solid fill">
            <a:extLst>
              <a:ext uri="{FF2B5EF4-FFF2-40B4-BE49-F238E27FC236}">
                <a16:creationId xmlns:a16="http://schemas.microsoft.com/office/drawing/2014/main" id="{C3BE107A-1374-408F-BF1E-F31741849E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84025" y="-101770"/>
            <a:ext cx="1406238" cy="1406238"/>
          </a:xfrm>
          <a:prstGeom prst="rect">
            <a:avLst/>
          </a:prstGeom>
        </p:spPr>
      </p:pic>
      <p:sp>
        <p:nvSpPr>
          <p:cNvPr id="3" name="TextBox 2">
            <a:extLst>
              <a:ext uri="{FF2B5EF4-FFF2-40B4-BE49-F238E27FC236}">
                <a16:creationId xmlns:a16="http://schemas.microsoft.com/office/drawing/2014/main" id="{40593E0B-AB46-436C-920C-4AF0EDC310EC}"/>
              </a:ext>
            </a:extLst>
          </p:cNvPr>
          <p:cNvSpPr txBox="1"/>
          <p:nvPr/>
        </p:nvSpPr>
        <p:spPr>
          <a:xfrm>
            <a:off x="114300" y="6525491"/>
            <a:ext cx="342898" cy="369332"/>
          </a:xfrm>
          <a:prstGeom prst="rect">
            <a:avLst/>
          </a:prstGeom>
          <a:noFill/>
        </p:spPr>
        <p:txBody>
          <a:bodyPr wrap="square" rtlCol="0">
            <a:spAutoFit/>
          </a:bodyPr>
          <a:lstStyle/>
          <a:p>
            <a:r>
              <a:rPr lang="en-US" dirty="0">
                <a:solidFill>
                  <a:schemeClr val="bg1"/>
                </a:solidFill>
              </a:rPr>
              <a:t>8</a:t>
            </a:r>
          </a:p>
        </p:txBody>
      </p:sp>
    </p:spTree>
    <p:extLst>
      <p:ext uri="{BB962C8B-B14F-4D97-AF65-F5344CB8AC3E}">
        <p14:creationId xmlns:p14="http://schemas.microsoft.com/office/powerpoint/2010/main" val="2859693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820882" y="93518"/>
            <a:ext cx="11371118" cy="800219"/>
          </a:xfrm>
          <a:prstGeom prst="rect">
            <a:avLst/>
          </a:prstGeom>
          <a:noFill/>
        </p:spPr>
        <p:txBody>
          <a:bodyPr wrap="square" rtlCol="0">
            <a:spAutoFit/>
          </a:bodyPr>
          <a:lstStyle/>
          <a:p>
            <a:r>
              <a:rPr lang="en-US" sz="4600" dirty="0">
                <a:latin typeface="Times New Roman" panose="02020603050405020304" pitchFamily="18" charset="0"/>
                <a:cs typeface="Times New Roman" panose="02020603050405020304" pitchFamily="18" charset="0"/>
              </a:rPr>
              <a:t>Selection Process – Bounding Box Calculations</a:t>
            </a:r>
          </a:p>
        </p:txBody>
      </p:sp>
      <p:graphicFrame>
        <p:nvGraphicFramePr>
          <p:cNvPr id="2" name="Table 2">
            <a:extLst>
              <a:ext uri="{FF2B5EF4-FFF2-40B4-BE49-F238E27FC236}">
                <a16:creationId xmlns:a16="http://schemas.microsoft.com/office/drawing/2014/main" id="{1784178A-ADA4-41F0-8D8C-D94AB4F27BAD}"/>
              </a:ext>
            </a:extLst>
          </p:cNvPr>
          <p:cNvGraphicFramePr>
            <a:graphicFrameLocks noGrp="1"/>
          </p:cNvGraphicFramePr>
          <p:nvPr>
            <p:extLst>
              <p:ext uri="{D42A27DB-BD31-4B8C-83A1-F6EECF244321}">
                <p14:modId xmlns:p14="http://schemas.microsoft.com/office/powerpoint/2010/main" val="1937369086"/>
              </p:ext>
            </p:extLst>
          </p:nvPr>
        </p:nvGraphicFramePr>
        <p:xfrm>
          <a:off x="2104737" y="1758756"/>
          <a:ext cx="8127999" cy="22250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972142640"/>
                    </a:ext>
                  </a:extLst>
                </a:gridCol>
                <a:gridCol w="2709333">
                  <a:extLst>
                    <a:ext uri="{9D8B030D-6E8A-4147-A177-3AD203B41FA5}">
                      <a16:colId xmlns:a16="http://schemas.microsoft.com/office/drawing/2014/main" val="1629988887"/>
                    </a:ext>
                  </a:extLst>
                </a:gridCol>
                <a:gridCol w="2709333">
                  <a:extLst>
                    <a:ext uri="{9D8B030D-6E8A-4147-A177-3AD203B41FA5}">
                      <a16:colId xmlns:a16="http://schemas.microsoft.com/office/drawing/2014/main" val="3657187779"/>
                    </a:ext>
                  </a:extLst>
                </a:gridCol>
              </a:tblGrid>
              <a:tr h="370840">
                <a:tc gridSpan="3">
                  <a:txBody>
                    <a:bodyPr/>
                    <a:lstStyle/>
                    <a:p>
                      <a:pPr algn="ctr"/>
                      <a:r>
                        <a:rPr lang="en-US" dirty="0"/>
                        <a:t>Design Load Profile : 200 Tons (FOS: 1.95)</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20879939"/>
                  </a:ext>
                </a:extLst>
              </a:tr>
              <a:tr h="370840">
                <a:tc>
                  <a:txBody>
                    <a:bodyPr/>
                    <a:lstStyle/>
                    <a:p>
                      <a:pPr algn="ctr"/>
                      <a:r>
                        <a:rPr lang="en-US" b="1" dirty="0"/>
                        <a:t>Tube Specimen</a:t>
                      </a:r>
                    </a:p>
                  </a:txBody>
                  <a:tcPr/>
                </a:tc>
                <a:tc>
                  <a:txBody>
                    <a:bodyPr/>
                    <a:lstStyle/>
                    <a:p>
                      <a:r>
                        <a:rPr lang="en-US" b="1" dirty="0"/>
                        <a:t>Area of Cross-Section (m</a:t>
                      </a:r>
                      <a:r>
                        <a:rPr lang="en-US" b="1" baseline="30000" dirty="0"/>
                        <a:t>2</a:t>
                      </a:r>
                      <a:r>
                        <a:rPr lang="en-US" b="1" dirty="0"/>
                        <a:t>)</a:t>
                      </a:r>
                    </a:p>
                  </a:txBody>
                  <a:tcPr/>
                </a:tc>
                <a:tc>
                  <a:txBody>
                    <a:bodyPr/>
                    <a:lstStyle/>
                    <a:p>
                      <a:r>
                        <a:rPr lang="en-US" b="1" dirty="0"/>
                        <a:t>Yield Strength (MPa)</a:t>
                      </a:r>
                    </a:p>
                  </a:txBody>
                  <a:tcPr/>
                </a:tc>
                <a:extLst>
                  <a:ext uri="{0D108BD9-81ED-4DB2-BD59-A6C34878D82A}">
                    <a16:rowId xmlns:a16="http://schemas.microsoft.com/office/drawing/2014/main" val="364686995"/>
                  </a:ext>
                </a:extLst>
              </a:tr>
              <a:tr h="370840">
                <a:tc>
                  <a:txBody>
                    <a:bodyPr/>
                    <a:lstStyle/>
                    <a:p>
                      <a:pPr algn="ctr"/>
                      <a:r>
                        <a:rPr lang="en-US" dirty="0"/>
                        <a:t>T1</a:t>
                      </a:r>
                    </a:p>
                  </a:txBody>
                  <a:tcPr/>
                </a:tc>
                <a:tc>
                  <a:txBody>
                    <a:bodyPr/>
                    <a:lstStyle/>
                    <a:p>
                      <a:pPr algn="ctr"/>
                      <a:r>
                        <a:rPr lang="en-US" dirty="0"/>
                        <a:t>0.00190 </a:t>
                      </a:r>
                      <a:r>
                        <a:rPr lang="en-US" b="1" dirty="0"/>
                        <a:t>m</a:t>
                      </a:r>
                      <a:r>
                        <a:rPr lang="en-US" b="1" baseline="30000" dirty="0"/>
                        <a:t>2</a:t>
                      </a:r>
                      <a:endParaRPr lang="en-US" dirty="0"/>
                    </a:p>
                  </a:txBody>
                  <a:tcPr/>
                </a:tc>
                <a:tc>
                  <a:txBody>
                    <a:bodyPr/>
                    <a:lstStyle/>
                    <a:p>
                      <a:pPr algn="ctr"/>
                      <a:r>
                        <a:rPr lang="en-US" dirty="0"/>
                        <a:t>940 MPa</a:t>
                      </a:r>
                    </a:p>
                  </a:txBody>
                  <a:tcPr/>
                </a:tc>
                <a:extLst>
                  <a:ext uri="{0D108BD9-81ED-4DB2-BD59-A6C34878D82A}">
                    <a16:rowId xmlns:a16="http://schemas.microsoft.com/office/drawing/2014/main" val="353300615"/>
                  </a:ext>
                </a:extLst>
              </a:tr>
              <a:tr h="370840">
                <a:tc>
                  <a:txBody>
                    <a:bodyPr/>
                    <a:lstStyle/>
                    <a:p>
                      <a:pPr algn="ctr"/>
                      <a:r>
                        <a:rPr lang="en-US" dirty="0"/>
                        <a:t>T2</a:t>
                      </a:r>
                    </a:p>
                  </a:txBody>
                  <a:tcPr/>
                </a:tc>
                <a:tc>
                  <a:txBody>
                    <a:bodyPr/>
                    <a:lstStyle/>
                    <a:p>
                      <a:pPr algn="ctr"/>
                      <a:r>
                        <a:rPr lang="en-US" dirty="0"/>
                        <a:t>0.00280 </a:t>
                      </a:r>
                      <a:r>
                        <a:rPr lang="en-US" b="1" dirty="0"/>
                        <a:t>m</a:t>
                      </a:r>
                      <a:r>
                        <a:rPr lang="en-US" b="1" baseline="30000" dirty="0"/>
                        <a:t>2</a:t>
                      </a:r>
                      <a:endParaRPr lang="en-US" dirty="0"/>
                    </a:p>
                  </a:txBody>
                  <a:tcPr/>
                </a:tc>
                <a:tc>
                  <a:txBody>
                    <a:bodyPr/>
                    <a:lstStyle/>
                    <a:p>
                      <a:pPr algn="ctr"/>
                      <a:r>
                        <a:rPr lang="en-US" dirty="0"/>
                        <a:t>636 MPa</a:t>
                      </a:r>
                    </a:p>
                  </a:txBody>
                  <a:tcPr/>
                </a:tc>
                <a:extLst>
                  <a:ext uri="{0D108BD9-81ED-4DB2-BD59-A6C34878D82A}">
                    <a16:rowId xmlns:a16="http://schemas.microsoft.com/office/drawing/2014/main" val="1920572327"/>
                  </a:ext>
                </a:extLst>
              </a:tr>
              <a:tr h="370840">
                <a:tc>
                  <a:txBody>
                    <a:bodyPr/>
                    <a:lstStyle/>
                    <a:p>
                      <a:pPr algn="ctr"/>
                      <a:r>
                        <a:rPr lang="en-US" dirty="0"/>
                        <a:t>T3</a:t>
                      </a:r>
                    </a:p>
                  </a:txBody>
                  <a:tcPr/>
                </a:tc>
                <a:tc>
                  <a:txBody>
                    <a:bodyPr/>
                    <a:lstStyle/>
                    <a:p>
                      <a:pPr algn="ctr"/>
                      <a:r>
                        <a:rPr lang="en-US" dirty="0"/>
                        <a:t>0.00320 </a:t>
                      </a:r>
                      <a:r>
                        <a:rPr lang="en-US" b="1" dirty="0"/>
                        <a:t>m</a:t>
                      </a:r>
                      <a:r>
                        <a:rPr lang="en-US" b="1" baseline="30000" dirty="0"/>
                        <a:t>2</a:t>
                      </a:r>
                      <a:endParaRPr lang="en-US" dirty="0"/>
                    </a:p>
                  </a:txBody>
                  <a:tcPr/>
                </a:tc>
                <a:tc>
                  <a:txBody>
                    <a:bodyPr/>
                    <a:lstStyle/>
                    <a:p>
                      <a:pPr algn="ctr"/>
                      <a:r>
                        <a:rPr lang="en-US" dirty="0"/>
                        <a:t>556 MPa</a:t>
                      </a:r>
                    </a:p>
                  </a:txBody>
                  <a:tcPr/>
                </a:tc>
                <a:extLst>
                  <a:ext uri="{0D108BD9-81ED-4DB2-BD59-A6C34878D82A}">
                    <a16:rowId xmlns:a16="http://schemas.microsoft.com/office/drawing/2014/main" val="1004527466"/>
                  </a:ext>
                </a:extLst>
              </a:tr>
              <a:tr h="370840">
                <a:tc>
                  <a:txBody>
                    <a:bodyPr/>
                    <a:lstStyle/>
                    <a:p>
                      <a:pPr algn="ctr"/>
                      <a:r>
                        <a:rPr lang="en-US" dirty="0"/>
                        <a:t>T4</a:t>
                      </a:r>
                    </a:p>
                  </a:txBody>
                  <a:tcPr/>
                </a:tc>
                <a:tc>
                  <a:txBody>
                    <a:bodyPr/>
                    <a:lstStyle/>
                    <a:p>
                      <a:pPr algn="ctr"/>
                      <a:r>
                        <a:rPr lang="en-US" dirty="0"/>
                        <a:t>0.00429 </a:t>
                      </a:r>
                      <a:r>
                        <a:rPr lang="en-US" b="1" dirty="0"/>
                        <a:t>m</a:t>
                      </a:r>
                      <a:r>
                        <a:rPr lang="en-US" b="1" baseline="30000" dirty="0"/>
                        <a:t>2</a:t>
                      </a:r>
                      <a:endParaRPr lang="en-US" dirty="0"/>
                    </a:p>
                  </a:txBody>
                  <a:tcPr/>
                </a:tc>
                <a:tc>
                  <a:txBody>
                    <a:bodyPr/>
                    <a:lstStyle/>
                    <a:p>
                      <a:pPr algn="ctr"/>
                      <a:r>
                        <a:rPr lang="en-US" dirty="0"/>
                        <a:t>414 MPa</a:t>
                      </a:r>
                    </a:p>
                  </a:txBody>
                  <a:tcPr/>
                </a:tc>
                <a:extLst>
                  <a:ext uri="{0D108BD9-81ED-4DB2-BD59-A6C34878D82A}">
                    <a16:rowId xmlns:a16="http://schemas.microsoft.com/office/drawing/2014/main" val="2006205629"/>
                  </a:ext>
                </a:extLst>
              </a:tr>
            </a:tbl>
          </a:graphicData>
        </a:graphic>
      </p:graphicFrame>
      <p:sp>
        <p:nvSpPr>
          <p:cNvPr id="5" name="Rectangle 4">
            <a:extLst>
              <a:ext uri="{FF2B5EF4-FFF2-40B4-BE49-F238E27FC236}">
                <a16:creationId xmlns:a16="http://schemas.microsoft.com/office/drawing/2014/main" id="{891AFC22-A915-4662-886F-4B7A76AE2E45}"/>
              </a:ext>
            </a:extLst>
          </p:cNvPr>
          <p:cNvSpPr/>
          <p:nvPr/>
        </p:nvSpPr>
        <p:spPr>
          <a:xfrm>
            <a:off x="3688773" y="4218709"/>
            <a:ext cx="4686300" cy="966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Yield Strength Range: </a:t>
            </a:r>
          </a:p>
          <a:p>
            <a:pPr algn="ctr"/>
            <a:r>
              <a:rPr lang="en-US" sz="2200" b="1" dirty="0"/>
              <a:t>410 MPa – 940MPa </a:t>
            </a:r>
          </a:p>
        </p:txBody>
      </p:sp>
      <p:sp>
        <p:nvSpPr>
          <p:cNvPr id="3" name="TextBox 2">
            <a:extLst>
              <a:ext uri="{FF2B5EF4-FFF2-40B4-BE49-F238E27FC236}">
                <a16:creationId xmlns:a16="http://schemas.microsoft.com/office/drawing/2014/main" id="{2EE4AF17-59B4-44C3-8ACF-7DF561CB649A}"/>
              </a:ext>
            </a:extLst>
          </p:cNvPr>
          <p:cNvSpPr txBox="1"/>
          <p:nvPr/>
        </p:nvSpPr>
        <p:spPr>
          <a:xfrm>
            <a:off x="124691" y="6483927"/>
            <a:ext cx="471008" cy="374073"/>
          </a:xfrm>
          <a:prstGeom prst="rect">
            <a:avLst/>
          </a:prstGeom>
          <a:noFill/>
        </p:spPr>
        <p:txBody>
          <a:bodyPr wrap="square" rtlCol="0">
            <a:spAutoFit/>
          </a:bodyPr>
          <a:lstStyle/>
          <a:p>
            <a:r>
              <a:rPr lang="en-US" dirty="0">
                <a:solidFill>
                  <a:schemeClr val="bg1"/>
                </a:solidFill>
              </a:rPr>
              <a:t>9</a:t>
            </a:r>
          </a:p>
        </p:txBody>
      </p:sp>
    </p:spTree>
    <p:extLst>
      <p:ext uri="{BB962C8B-B14F-4D97-AF65-F5344CB8AC3E}">
        <p14:creationId xmlns:p14="http://schemas.microsoft.com/office/powerpoint/2010/main" val="116631137"/>
      </p:ext>
    </p:extLst>
  </p:cSld>
  <p:clrMapOvr>
    <a:masterClrMapping/>
  </p:clrMapOvr>
  <p:transition>
    <p:fade/>
  </p:transition>
</p:sld>
</file>

<file path=ppt/theme/theme1.xml><?xml version="1.0" encoding="utf-8"?>
<a:theme xmlns:a="http://schemas.openxmlformats.org/drawingml/2006/main" name="2_Office Theme">
  <a:themeElements>
    <a:clrScheme name="Custom 7">
      <a:dk1>
        <a:srgbClr val="000000"/>
      </a:dk1>
      <a:lt1>
        <a:srgbClr val="FFFFFF"/>
      </a:lt1>
      <a:dk2>
        <a:srgbClr val="2E1A47"/>
      </a:dk2>
      <a:lt2>
        <a:srgbClr val="E7E6E6"/>
      </a:lt2>
      <a:accent1>
        <a:srgbClr val="512C80"/>
      </a:accent1>
      <a:accent2>
        <a:srgbClr val="F56600"/>
      </a:accent2>
      <a:accent3>
        <a:srgbClr val="C8C9C7"/>
      </a:accent3>
      <a:accent4>
        <a:srgbClr val="EFDBB2"/>
      </a:accent4>
      <a:accent5>
        <a:srgbClr val="005EB8"/>
      </a:accent5>
      <a:accent6>
        <a:srgbClr val="00205B"/>
      </a:accent6>
      <a:hlink>
        <a:srgbClr val="546123"/>
      </a:hlink>
      <a:folHlink>
        <a:srgbClr val="B9470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 8610_The Explorers_Semester Project Presentation_Version_3" id="{A00986CA-14A2-493B-9CD7-04569152F639}" vid="{D41E21F3-F7AE-4B7D-90FF-DD2989E6A3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F1A29B113D1C4428B8AA8C854D17346" ma:contentTypeVersion="2" ma:contentTypeDescription="Create a new document." ma:contentTypeScope="" ma:versionID="461460953aeced9885e4d0887e168b6d">
  <xsd:schema xmlns:xsd="http://www.w3.org/2001/XMLSchema" xmlns:xs="http://www.w3.org/2001/XMLSchema" xmlns:p="http://schemas.microsoft.com/office/2006/metadata/properties" xmlns:ns2="3bf7a95d-810f-4cea-b999-fb28336d977e" targetNamespace="http://schemas.microsoft.com/office/2006/metadata/properties" ma:root="true" ma:fieldsID="58113523481898976c0fcb4de03f8275" ns2:_="">
    <xsd:import namespace="3bf7a95d-810f-4cea-b999-fb28336d977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f7a95d-810f-4cea-b999-fb28336d97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6AD31D9-84FD-44E0-B0A9-07C522911076}">
  <ds:schemaRefs>
    <ds:schemaRef ds:uri="http://schemas.microsoft.com/sharepoint/v3/contenttype/forms"/>
  </ds:schemaRefs>
</ds:datastoreItem>
</file>

<file path=customXml/itemProps2.xml><?xml version="1.0" encoding="utf-8"?>
<ds:datastoreItem xmlns:ds="http://schemas.openxmlformats.org/officeDocument/2006/customXml" ds:itemID="{D3DC467E-E79C-4D04-A122-6882FA4939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f7a95d-810f-4cea-b999-fb28336d9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DF18DC-19D2-4B61-9808-9EAE5A92072B}">
  <ds:schemaRefs>
    <ds:schemaRef ds:uri="http://schemas.openxmlformats.org/package/2006/metadata/core-properties"/>
    <ds:schemaRef ds:uri="http://purl.org/dc/terms/"/>
    <ds:schemaRef ds:uri="http://schemas.microsoft.com/office/2006/documentManagement/types"/>
    <ds:schemaRef ds:uri="http://purl.org/dc/dcmitype/"/>
    <ds:schemaRef ds:uri="http://www.w3.org/XML/1998/namespace"/>
    <ds:schemaRef ds:uri="http://purl.org/dc/elements/1.1/"/>
    <ds:schemaRef ds:uri="3bf7a95d-810f-4cea-b999-fb28336d977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3287</TotalTime>
  <Words>2119</Words>
  <Application>Microsoft Office PowerPoint</Application>
  <PresentationFormat>Widescreen</PresentationFormat>
  <Paragraphs>317</Paragraphs>
  <Slides>17</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Calibri</vt:lpstr>
      <vt:lpstr>Cambria Math</vt:lpstr>
      <vt:lpstr>Franklin Gothic Book</vt:lpstr>
      <vt:lpstr>Franklin Gothic Medium</vt:lpstr>
      <vt:lpstr>Sabon Next LT</vt:lpstr>
      <vt:lpstr>System Font Regular</vt:lpstr>
      <vt:lpstr>Times New Roman</vt:lpstr>
      <vt:lpstr>Trade Gothic LT Std</vt:lpstr>
      <vt:lpstr>Wingdings</vt:lpstr>
      <vt:lpstr>2_Office Theme</vt:lpstr>
      <vt:lpstr>Material Selection Process for Tow-Bar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Ishan Sharma;Deepak Gidhwani</dc:creator>
  <cp:lastModifiedBy>Ishan Sharma</cp:lastModifiedBy>
  <cp:revision>69</cp:revision>
  <dcterms:created xsi:type="dcterms:W3CDTF">2020-09-16T17:56:34Z</dcterms:created>
  <dcterms:modified xsi:type="dcterms:W3CDTF">2020-12-03T16:03:52Z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0x0101006F1A29B113D1C4428B8AA8C854D17346</vt:lpwstr>
  </property>
</Properties>
</file>